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mp" ContentType="image/png"/>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66"/>
  </p:notesMasterIdLst>
  <p:handoutMasterIdLst>
    <p:handoutMasterId r:id="rId67"/>
  </p:handoutMasterIdLst>
  <p:sldIdLst>
    <p:sldId id="331" r:id="rId2"/>
    <p:sldId id="265" r:id="rId3"/>
    <p:sldId id="287" r:id="rId4"/>
    <p:sldId id="261" r:id="rId5"/>
    <p:sldId id="409" r:id="rId6"/>
    <p:sldId id="491" r:id="rId7"/>
    <p:sldId id="490" r:id="rId8"/>
    <p:sldId id="410" r:id="rId9"/>
    <p:sldId id="492" r:id="rId10"/>
    <p:sldId id="374" r:id="rId11"/>
    <p:sldId id="338" r:id="rId12"/>
    <p:sldId id="354" r:id="rId13"/>
    <p:sldId id="493" r:id="rId14"/>
    <p:sldId id="494" r:id="rId15"/>
    <p:sldId id="495" r:id="rId16"/>
    <p:sldId id="352" r:id="rId17"/>
    <p:sldId id="411" r:id="rId18"/>
    <p:sldId id="332" r:id="rId19"/>
    <p:sldId id="359" r:id="rId20"/>
    <p:sldId id="377" r:id="rId21"/>
    <p:sldId id="413" r:id="rId22"/>
    <p:sldId id="414" r:id="rId23"/>
    <p:sldId id="378" r:id="rId24"/>
    <p:sldId id="416" r:id="rId25"/>
    <p:sldId id="366" r:id="rId26"/>
    <p:sldId id="496" r:id="rId27"/>
    <p:sldId id="290" r:id="rId28"/>
    <p:sldId id="498" r:id="rId29"/>
    <p:sldId id="350" r:id="rId30"/>
    <p:sldId id="497" r:id="rId31"/>
    <p:sldId id="499" r:id="rId32"/>
    <p:sldId id="500" r:id="rId33"/>
    <p:sldId id="381" r:id="rId34"/>
    <p:sldId id="355" r:id="rId35"/>
    <p:sldId id="418" r:id="rId36"/>
    <p:sldId id="434" r:id="rId37"/>
    <p:sldId id="333" r:id="rId38"/>
    <p:sldId id="419" r:id="rId39"/>
    <p:sldId id="501" r:id="rId40"/>
    <p:sldId id="502" r:id="rId41"/>
    <p:sldId id="503" r:id="rId42"/>
    <p:sldId id="504" r:id="rId43"/>
    <p:sldId id="505" r:id="rId44"/>
    <p:sldId id="425" r:id="rId45"/>
    <p:sldId id="506" r:id="rId46"/>
    <p:sldId id="427" r:id="rId47"/>
    <p:sldId id="428" r:id="rId48"/>
    <p:sldId id="430" r:id="rId49"/>
    <p:sldId id="431" r:id="rId50"/>
    <p:sldId id="435" r:id="rId51"/>
    <p:sldId id="507" r:id="rId52"/>
    <p:sldId id="432" r:id="rId53"/>
    <p:sldId id="508" r:id="rId54"/>
    <p:sldId id="509" r:id="rId55"/>
    <p:sldId id="510" r:id="rId56"/>
    <p:sldId id="487" r:id="rId57"/>
    <p:sldId id="488" r:id="rId58"/>
    <p:sldId id="511" r:id="rId59"/>
    <p:sldId id="512" r:id="rId60"/>
    <p:sldId id="489" r:id="rId61"/>
    <p:sldId id="513" r:id="rId62"/>
    <p:sldId id="514" r:id="rId63"/>
    <p:sldId id="515" r:id="rId64"/>
    <p:sldId id="516" r:id="rId6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9988"/>
    <a:srgbClr val="199AD7"/>
    <a:srgbClr val="66BFFF"/>
    <a:srgbClr val="FAFAFA"/>
    <a:srgbClr val="B2D9FF"/>
    <a:srgbClr val="E93D51"/>
    <a:srgbClr val="FFDC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5F860B-0C19-48BA-A121-DFA4E61B7DD8}">
  <a:tblStyle styleId="{9F5F860B-0C19-48BA-A121-DFA4E61B7DD8}" styleName="Table_0">
    <a:wholeTbl>
      <a:tcTxStyle>
        <a:font>
          <a:latin typeface="Arial"/>
          <a:ea typeface="Arial"/>
          <a:cs typeface="Arial"/>
        </a:font>
        <a:srgbClr val="000000"/>
      </a:tcTxStyle>
      <a:tcStyle>
        <a:tcBdr>
          <a:left>
            <a:ln w="12700" cap="flat" cmpd="sng">
              <a:solidFill>
                <a:srgbClr val="E0E0E0"/>
              </a:solidFill>
              <a:prstDash val="solid"/>
              <a:round/>
              <a:headEnd type="none" w="sm" len="sm"/>
              <a:tailEnd type="none" w="sm" len="sm"/>
            </a:ln>
          </a:left>
          <a:right>
            <a:ln w="12700" cap="flat" cmpd="sng">
              <a:solidFill>
                <a:srgbClr val="E0E0E0"/>
              </a:solidFill>
              <a:prstDash val="solid"/>
              <a:round/>
              <a:headEnd type="none" w="sm" len="sm"/>
              <a:tailEnd type="none" w="sm" len="sm"/>
            </a:ln>
          </a:right>
          <a:top>
            <a:ln w="12700" cap="flat" cmpd="sng">
              <a:solidFill>
                <a:srgbClr val="E0E0E0"/>
              </a:solidFill>
              <a:prstDash val="solid"/>
              <a:round/>
              <a:headEnd type="none" w="sm" len="sm"/>
              <a:tailEnd type="none" w="sm" len="sm"/>
            </a:ln>
          </a:top>
          <a:bottom>
            <a:ln w="12700" cap="flat" cmpd="sng">
              <a:solidFill>
                <a:srgbClr val="E0E0E0"/>
              </a:solidFill>
              <a:prstDash val="solid"/>
              <a:round/>
              <a:headEnd type="none" w="sm" len="sm"/>
              <a:tailEnd type="none" w="sm" len="sm"/>
            </a:ln>
          </a:bottom>
          <a:insideH>
            <a:ln w="12700" cap="flat" cmpd="sng">
              <a:solidFill>
                <a:srgbClr val="E0E0E0"/>
              </a:solidFill>
              <a:prstDash val="solid"/>
              <a:round/>
              <a:headEnd type="none" w="sm" len="sm"/>
              <a:tailEnd type="none" w="sm" len="sm"/>
            </a:ln>
          </a:insideH>
          <a:insideV>
            <a:ln w="12700" cap="flat" cmpd="sng">
              <a:solidFill>
                <a:srgbClr val="E0E0E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952" autoAdjust="0"/>
  </p:normalViewPr>
  <p:slideViewPr>
    <p:cSldViewPr snapToGrid="0">
      <p:cViewPr varScale="1">
        <p:scale>
          <a:sx n="160" d="100"/>
          <a:sy n="160" d="100"/>
        </p:scale>
        <p:origin x="552" y="106"/>
      </p:cViewPr>
      <p:guideLst>
        <p:guide orient="horz" pos="1620"/>
        <p:guide pos="2880"/>
      </p:guideLst>
    </p:cSldViewPr>
  </p:slideViewPr>
  <p:notesTextViewPr>
    <p:cViewPr>
      <p:scale>
        <a:sx n="1" d="1"/>
        <a:sy n="1" d="1"/>
      </p:scale>
      <p:origin x="0" y="0"/>
    </p:cViewPr>
  </p:notesTextViewPr>
  <p:notesViewPr>
    <p:cSldViewPr snapToGrid="0">
      <p:cViewPr varScale="1">
        <p:scale>
          <a:sx n="94" d="100"/>
          <a:sy n="94" d="100"/>
        </p:scale>
        <p:origin x="3226"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707AE19-8204-4F13-B43E-CA4431098BD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F276941-EE0B-46D2-958D-CA45F87336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8E5C31-5B9B-439E-BB38-5BBC15686A35}" type="datetimeFigureOut">
              <a:rPr lang="zh-CN" altLang="en-US" smtClean="0"/>
              <a:t>2022/9/3</a:t>
            </a:fld>
            <a:endParaRPr lang="zh-CN" altLang="en-US"/>
          </a:p>
        </p:txBody>
      </p:sp>
      <p:sp>
        <p:nvSpPr>
          <p:cNvPr id="4" name="页脚占位符 3">
            <a:extLst>
              <a:ext uri="{FF2B5EF4-FFF2-40B4-BE49-F238E27FC236}">
                <a16:creationId xmlns:a16="http://schemas.microsoft.com/office/drawing/2014/main" id="{D51C2979-DB8C-424E-BF03-4E0F2EB3DE9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01775E9-0CDD-4C12-82D4-0C705E32A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7A7C4E-2EB9-4853-AECF-A0EBE861BD2B}" type="slidenum">
              <a:rPr lang="zh-CN" altLang="en-US" smtClean="0"/>
              <a:t>‹#›</a:t>
            </a:fld>
            <a:endParaRPr lang="zh-CN" altLang="en-US"/>
          </a:p>
        </p:txBody>
      </p:sp>
    </p:spTree>
    <p:extLst>
      <p:ext uri="{BB962C8B-B14F-4D97-AF65-F5344CB8AC3E}">
        <p14:creationId xmlns:p14="http://schemas.microsoft.com/office/powerpoint/2010/main" val="15140086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d95d55f5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d95d55f5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73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6d95d55f5c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6d95d55f5c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4083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6d95d55f5c_0_1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6d95d55f5c_0_1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432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d95d55f5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d95d55f5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0658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d95d55f5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d95d55f5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7473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d95d55f5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d95d55f5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138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6d95d55f5c_0_1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6d95d55f5c_0_1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0345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6d95d55f5c_0_1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6d95d55f5c_0_1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876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6d95d55f5c_0_1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6d95d55f5c_0_1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388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d95d55f5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d95d55f5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485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d95d55f5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d95d55f5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d95d55f5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d95d55f5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495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d95d55f5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d95d55f5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841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d95d55f5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d95d55f5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113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d95d55f5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d95d55f5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523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d95d55f5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d95d55f5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7011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6d95d55f5c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6d95d55f5c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1968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d95d55f5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d95d55f5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2034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d95d55f5c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d95d55f5c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d95d55f5c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d95d55f5c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solidFill>
                <a:schemeClr val="dk1"/>
              </a:solidFill>
            </a:endParaRPr>
          </a:p>
        </p:txBody>
      </p:sp>
    </p:spTree>
    <p:extLst>
      <p:ext uri="{BB962C8B-B14F-4D97-AF65-F5344CB8AC3E}">
        <p14:creationId xmlns:p14="http://schemas.microsoft.com/office/powerpoint/2010/main" val="1840294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d95d55f5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d95d55f5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022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6d95d55f5c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6d95d55f5c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477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d95d55f5c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d95d55f5c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solidFill>
                <a:schemeClr val="dk1"/>
              </a:solidFill>
            </a:endParaRPr>
          </a:p>
        </p:txBody>
      </p:sp>
    </p:spTree>
    <p:extLst>
      <p:ext uri="{BB962C8B-B14F-4D97-AF65-F5344CB8AC3E}">
        <p14:creationId xmlns:p14="http://schemas.microsoft.com/office/powerpoint/2010/main" val="18402945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d95d55f5c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d95d55f5c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1"/>
              </a:solidFill>
            </a:endParaRPr>
          </a:p>
        </p:txBody>
      </p:sp>
    </p:spTree>
    <p:extLst>
      <p:ext uri="{BB962C8B-B14F-4D97-AF65-F5344CB8AC3E}">
        <p14:creationId xmlns:p14="http://schemas.microsoft.com/office/powerpoint/2010/main" val="1387209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d95d55f5c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d95d55f5c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solidFill>
                <a:schemeClr val="dk1"/>
              </a:solidFill>
            </a:endParaRPr>
          </a:p>
        </p:txBody>
      </p:sp>
    </p:spTree>
    <p:extLst>
      <p:ext uri="{BB962C8B-B14F-4D97-AF65-F5344CB8AC3E}">
        <p14:creationId xmlns:p14="http://schemas.microsoft.com/office/powerpoint/2010/main" val="5121751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6d95d55f5c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6d95d55f5c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3581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6d95d55f5c_0_1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6d95d55f5c_0_1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39813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d95d55f5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d95d55f5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2042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d95d55f5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d95d55f5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2181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d95d55f5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d95d55f5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0972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d95d55f5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d95d55f5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9235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d95d55f5c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d95d55f5c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solidFill>
                <a:schemeClr val="dk1"/>
              </a:solidFill>
            </a:endParaRPr>
          </a:p>
        </p:txBody>
      </p:sp>
    </p:spTree>
    <p:extLst>
      <p:ext uri="{BB962C8B-B14F-4D97-AF65-F5344CB8AC3E}">
        <p14:creationId xmlns:p14="http://schemas.microsoft.com/office/powerpoint/2010/main" val="3528325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d95d55f5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d95d55f5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d95d55f5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d95d55f5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4569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d95d55f5c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d95d55f5c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1"/>
              </a:solidFill>
            </a:endParaRPr>
          </a:p>
        </p:txBody>
      </p:sp>
    </p:spTree>
    <p:extLst>
      <p:ext uri="{BB962C8B-B14F-4D97-AF65-F5344CB8AC3E}">
        <p14:creationId xmlns:p14="http://schemas.microsoft.com/office/powerpoint/2010/main" val="14726739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d95d55f5c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d95d55f5c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solidFill>
                <a:schemeClr val="dk1"/>
              </a:solidFill>
            </a:endParaRPr>
          </a:p>
        </p:txBody>
      </p:sp>
    </p:spTree>
    <p:extLst>
      <p:ext uri="{BB962C8B-B14F-4D97-AF65-F5344CB8AC3E}">
        <p14:creationId xmlns:p14="http://schemas.microsoft.com/office/powerpoint/2010/main" val="30236659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d95d55f5c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d95d55f5c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solidFill>
                <a:schemeClr val="dk1"/>
              </a:solidFill>
            </a:endParaRPr>
          </a:p>
        </p:txBody>
      </p:sp>
    </p:spTree>
    <p:extLst>
      <p:ext uri="{BB962C8B-B14F-4D97-AF65-F5344CB8AC3E}">
        <p14:creationId xmlns:p14="http://schemas.microsoft.com/office/powerpoint/2010/main" val="14288042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6d95d55f5c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6d95d55f5c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43915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d95d55f5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d95d55f5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0213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d95d55f5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d95d55f5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4888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d95d55f5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d95d55f5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31169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d95d55f5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d95d55f5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048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d95d55f5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d95d55f5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20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d95d55f5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d95d55f5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506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d95d55f5c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d95d55f5c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solidFill>
                <a:schemeClr val="dk1"/>
              </a:solidFill>
            </a:endParaRPr>
          </a:p>
        </p:txBody>
      </p:sp>
    </p:spTree>
    <p:extLst>
      <p:ext uri="{BB962C8B-B14F-4D97-AF65-F5344CB8AC3E}">
        <p14:creationId xmlns:p14="http://schemas.microsoft.com/office/powerpoint/2010/main" val="11881583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d95d55f5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d95d55f5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11828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d95d55f5c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d95d55f5c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solidFill>
                <a:schemeClr val="dk1"/>
              </a:solidFill>
            </a:endParaRPr>
          </a:p>
        </p:txBody>
      </p:sp>
    </p:spTree>
    <p:extLst>
      <p:ext uri="{BB962C8B-B14F-4D97-AF65-F5344CB8AC3E}">
        <p14:creationId xmlns:p14="http://schemas.microsoft.com/office/powerpoint/2010/main" val="6875694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d95d55f5c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d95d55f5c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solidFill>
                <a:schemeClr val="dk1"/>
              </a:solidFill>
            </a:endParaRPr>
          </a:p>
        </p:txBody>
      </p:sp>
    </p:spTree>
    <p:extLst>
      <p:ext uri="{BB962C8B-B14F-4D97-AF65-F5344CB8AC3E}">
        <p14:creationId xmlns:p14="http://schemas.microsoft.com/office/powerpoint/2010/main" val="6315122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d95d55f5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d95d55f5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47788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d95d55f5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d95d55f5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58967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d95d55f5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d95d55f5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1209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d95d55f5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d95d55f5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7462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d95d55f5c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d95d55f5c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solidFill>
                <a:schemeClr val="dk1"/>
              </a:solidFill>
            </a:endParaRPr>
          </a:p>
        </p:txBody>
      </p:sp>
    </p:spTree>
    <p:extLst>
      <p:ext uri="{BB962C8B-B14F-4D97-AF65-F5344CB8AC3E}">
        <p14:creationId xmlns:p14="http://schemas.microsoft.com/office/powerpoint/2010/main" val="16771630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d95d55f5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d95d55f5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5562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d95d55f5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d95d55f5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09307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d95d55f5c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d95d55f5c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solidFill>
                <a:schemeClr val="dk1"/>
              </a:solidFill>
            </a:endParaRPr>
          </a:p>
        </p:txBody>
      </p:sp>
    </p:spTree>
    <p:extLst>
      <p:ext uri="{BB962C8B-B14F-4D97-AF65-F5344CB8AC3E}">
        <p14:creationId xmlns:p14="http://schemas.microsoft.com/office/powerpoint/2010/main" val="32028426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d95d55f5c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d95d55f5c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solidFill>
                <a:schemeClr val="dk1"/>
              </a:solidFill>
            </a:endParaRPr>
          </a:p>
        </p:txBody>
      </p:sp>
    </p:spTree>
    <p:extLst>
      <p:ext uri="{BB962C8B-B14F-4D97-AF65-F5344CB8AC3E}">
        <p14:creationId xmlns:p14="http://schemas.microsoft.com/office/powerpoint/2010/main" val="21340726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d95d55f5c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d95d55f5c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dirty="0">
              <a:solidFill>
                <a:schemeClr val="dk1"/>
              </a:solidFill>
            </a:endParaRPr>
          </a:p>
        </p:txBody>
      </p:sp>
    </p:spTree>
    <p:extLst>
      <p:ext uri="{BB962C8B-B14F-4D97-AF65-F5344CB8AC3E}">
        <p14:creationId xmlns:p14="http://schemas.microsoft.com/office/powerpoint/2010/main" val="2338160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d95d55f5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d95d55f5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137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d95d55f5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d95d55f5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0535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d95d55f5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d95d55f5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8787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2" name="Google Shape;12;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 name="Google Shape;13;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4" name="Google Shape;14;p2"/>
          <p:cNvPicPr preferRelativeResize="0"/>
          <p:nvPr/>
        </p:nvPicPr>
        <p:blipFill rotWithShape="1">
          <a:blip r:embed="rId2">
            <a:alphaModFix/>
          </a:blip>
          <a:srcRect l="24385" r="24937"/>
          <a:stretch/>
        </p:blipFill>
        <p:spPr>
          <a:xfrm>
            <a:off x="36550" y="21389"/>
            <a:ext cx="575475" cy="468425"/>
          </a:xfrm>
          <a:prstGeom prst="rect">
            <a:avLst/>
          </a:prstGeom>
          <a:noFill/>
          <a:ln>
            <a:noFill/>
          </a:ln>
        </p:spPr>
      </p:pic>
      <p:grpSp>
        <p:nvGrpSpPr>
          <p:cNvPr id="15" name="Google Shape;15;p2"/>
          <p:cNvGrpSpPr/>
          <p:nvPr/>
        </p:nvGrpSpPr>
        <p:grpSpPr>
          <a:xfrm>
            <a:off x="830392" y="1191219"/>
            <a:ext cx="1491554" cy="45900"/>
            <a:chOff x="830392" y="1191219"/>
            <a:chExt cx="1491554" cy="45900"/>
          </a:xfrm>
        </p:grpSpPr>
        <p:sp>
          <p:nvSpPr>
            <p:cNvPr id="16" name="Google Shape;16;p2"/>
            <p:cNvSpPr/>
            <p:nvPr/>
          </p:nvSpPr>
          <p:spPr>
            <a:xfrm rot="-5400000">
              <a:off x="1366812" y="1027739"/>
              <a:ext cx="45826" cy="372859"/>
            </a:xfrm>
            <a:prstGeom prst="rect">
              <a:avLst/>
            </a:prstGeom>
            <a:solidFill>
              <a:srgbClr val="E93D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995485" y="1026163"/>
              <a:ext cx="45826" cy="376012"/>
            </a:xfrm>
            <a:prstGeom prst="rect">
              <a:avLst/>
            </a:prstGeom>
            <a:solidFill>
              <a:srgbClr val="1A99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1739646" y="1027719"/>
              <a:ext cx="45900" cy="372900"/>
            </a:xfrm>
            <a:prstGeom prst="rect">
              <a:avLst/>
            </a:prstGeom>
            <a:solidFill>
              <a:srgbClr val="FFC6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2112546" y="1027719"/>
              <a:ext cx="45900" cy="372900"/>
            </a:xfrm>
            <a:prstGeom prst="rect">
              <a:avLst/>
            </a:prstGeom>
            <a:solidFill>
              <a:srgbClr val="199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7"/>
        <p:cNvGrpSpPr/>
        <p:nvPr/>
      </p:nvGrpSpPr>
      <p:grpSpPr>
        <a:xfrm>
          <a:off x="0" y="0"/>
          <a:ext cx="0" cy="0"/>
          <a:chOff x="0" y="0"/>
          <a:chExt cx="0" cy="0"/>
        </a:xfrm>
      </p:grpSpPr>
      <p:pic>
        <p:nvPicPr>
          <p:cNvPr id="98" name="Google Shape;98;p13"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99" name="Google Shape;99;p13"/>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13"/>
          <p:cNvGrpSpPr/>
          <p:nvPr/>
        </p:nvGrpSpPr>
        <p:grpSpPr>
          <a:xfrm>
            <a:off x="830392" y="1191256"/>
            <a:ext cx="745763" cy="45826"/>
            <a:chOff x="4580561" y="2589004"/>
            <a:chExt cx="1064464" cy="25200"/>
          </a:xfrm>
        </p:grpSpPr>
        <p:sp>
          <p:nvSpPr>
            <p:cNvPr id="101" name="Google Shape;101;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4" name="Google Shape;104;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5" name="Google Shape;105;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6" name="Google Shape;106;p13"/>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7"/>
        <p:cNvGrpSpPr/>
        <p:nvPr/>
      </p:nvGrpSpPr>
      <p:grpSpPr>
        <a:xfrm>
          <a:off x="0" y="0"/>
          <a:ext cx="0" cy="0"/>
          <a:chOff x="0" y="0"/>
          <a:chExt cx="0" cy="0"/>
        </a:xfrm>
      </p:grpSpPr>
      <p:pic>
        <p:nvPicPr>
          <p:cNvPr id="108" name="Google Shape;108;p14"/>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09" name="Google Shape;109;p14"/>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14"/>
          <p:cNvGrpSpPr/>
          <p:nvPr/>
        </p:nvGrpSpPr>
        <p:grpSpPr>
          <a:xfrm>
            <a:off x="830392" y="1191256"/>
            <a:ext cx="745763" cy="45826"/>
            <a:chOff x="4580561" y="2589004"/>
            <a:chExt cx="1064464" cy="25200"/>
          </a:xfrm>
        </p:grpSpPr>
        <p:sp>
          <p:nvSpPr>
            <p:cNvPr id="111" name="Google Shape;111;p14"/>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4"/>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4" name="Google Shape;114;p14"/>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5" name="Google Shape;115;p14"/>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6" name="Google Shape;116;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userDrawn="1">
  <p:cSld name="Title and two columns">
    <p:spTree>
      <p:nvGrpSpPr>
        <p:cNvPr id="1" name="Shape 36"/>
        <p:cNvGrpSpPr/>
        <p:nvPr/>
      </p:nvGrpSpPr>
      <p:grpSpPr>
        <a:xfrm>
          <a:off x="0" y="0"/>
          <a:ext cx="0" cy="0"/>
          <a:chOff x="0" y="0"/>
          <a:chExt cx="0" cy="0"/>
        </a:xfrm>
      </p:grpSpPr>
      <p:sp>
        <p:nvSpPr>
          <p:cNvPr id="37" name="Google Shape;37;p5"/>
          <p:cNvSpPr/>
          <p:nvPr/>
        </p:nvSpPr>
        <p:spPr>
          <a:xfrm>
            <a:off x="0" y="4879705"/>
            <a:ext cx="9144000" cy="263795"/>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5"/>
          <p:cNvGrpSpPr/>
          <p:nvPr/>
        </p:nvGrpSpPr>
        <p:grpSpPr>
          <a:xfrm>
            <a:off x="567515" y="798721"/>
            <a:ext cx="1491554" cy="45938"/>
            <a:chOff x="830392" y="1191182"/>
            <a:chExt cx="1491554" cy="45938"/>
          </a:xfrm>
        </p:grpSpPr>
        <p:sp>
          <p:nvSpPr>
            <p:cNvPr id="43" name="Google Shape;43;p5"/>
            <p:cNvSpPr/>
            <p:nvPr/>
          </p:nvSpPr>
          <p:spPr>
            <a:xfrm rot="-5400000">
              <a:off x="1366796" y="1027682"/>
              <a:ext cx="45900" cy="372900"/>
            </a:xfrm>
            <a:prstGeom prst="rect">
              <a:avLst/>
            </a:prstGeom>
            <a:solidFill>
              <a:srgbClr val="E93D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rot="-5400000">
              <a:off x="995392" y="1026182"/>
              <a:ext cx="45900" cy="375900"/>
            </a:xfrm>
            <a:prstGeom prst="rect">
              <a:avLst/>
            </a:prstGeom>
            <a:solidFill>
              <a:srgbClr val="1A99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rot="-5400000">
              <a:off x="1739646" y="1027719"/>
              <a:ext cx="45900" cy="372900"/>
            </a:xfrm>
            <a:prstGeom prst="rect">
              <a:avLst/>
            </a:prstGeom>
            <a:solidFill>
              <a:srgbClr val="FFC6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rot="-5400000">
              <a:off x="2112546" y="1027719"/>
              <a:ext cx="45900" cy="372900"/>
            </a:xfrm>
            <a:prstGeom prst="rect">
              <a:avLst/>
            </a:prstGeom>
            <a:solidFill>
              <a:srgbClr val="199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66;p20">
            <a:extLst>
              <a:ext uri="{FF2B5EF4-FFF2-40B4-BE49-F238E27FC236}">
                <a16:creationId xmlns:a16="http://schemas.microsoft.com/office/drawing/2014/main" id="{78F3A150-9CAE-19A6-1136-01CA0332067A}"/>
              </a:ext>
            </a:extLst>
          </p:cNvPr>
          <p:cNvSpPr txBox="1">
            <a:spLocks/>
          </p:cNvSpPr>
          <p:nvPr userDrawn="1"/>
        </p:nvSpPr>
        <p:spPr>
          <a:xfrm>
            <a:off x="342141" y="50280"/>
            <a:ext cx="2659627"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endParaRPr lang="zh-CN" altLang="en-US" sz="2400" dirty="0">
              <a:solidFill>
                <a:schemeClr val="accent5"/>
              </a:solidFill>
              <a:ea typeface="微软雅黑 Light" panose="020B0502040204020203" pitchFamily="34" charset="-122"/>
            </a:endParaRPr>
          </a:p>
        </p:txBody>
      </p:sp>
      <p:sp>
        <p:nvSpPr>
          <p:cNvPr id="11" name="文本框 10">
            <a:extLst>
              <a:ext uri="{FF2B5EF4-FFF2-40B4-BE49-F238E27FC236}">
                <a16:creationId xmlns:a16="http://schemas.microsoft.com/office/drawing/2014/main" id="{40DF2599-DF45-6574-F76F-ABF9952377B3}"/>
              </a:ext>
            </a:extLst>
          </p:cNvPr>
          <p:cNvSpPr txBox="1"/>
          <p:nvPr userDrawn="1"/>
        </p:nvSpPr>
        <p:spPr>
          <a:xfrm>
            <a:off x="1112655" y="1349818"/>
            <a:ext cx="7065166" cy="584775"/>
          </a:xfrm>
          <a:prstGeom prst="rect">
            <a:avLst/>
          </a:prstGeom>
          <a:noFill/>
        </p:spPr>
        <p:txBody>
          <a:bodyPr wrap="square">
            <a:spAutoFit/>
          </a:bodyPr>
          <a:lstStyle/>
          <a:p>
            <a:br>
              <a:rPr lang="zh-CN" altLang="en-US" sz="1600" dirty="0">
                <a:solidFill>
                  <a:schemeClr val="bg2"/>
                </a:solidFill>
                <a:latin typeface="Raleway" pitchFamily="2" charset="0"/>
                <a:ea typeface="微软雅黑 Light" panose="020B0502040204020203" pitchFamily="34" charset="-122"/>
                <a:sym typeface="Lato"/>
              </a:rPr>
            </a:br>
            <a:endParaRPr lang="zh-CN" altLang="en-US" sz="1600" dirty="0">
              <a:solidFill>
                <a:schemeClr val="bg2"/>
              </a:solidFill>
              <a:latin typeface="Raleway" pitchFamily="2" charset="0"/>
              <a:ea typeface="微软雅黑 Light" panose="020B0502040204020203" pitchFamily="34" charset="-122"/>
              <a:sym typeface="Raleway"/>
            </a:endParaRPr>
          </a:p>
        </p:txBody>
      </p:sp>
    </p:spTree>
    <p:extLst>
      <p:ext uri="{BB962C8B-B14F-4D97-AF65-F5344CB8AC3E}">
        <p14:creationId xmlns:p14="http://schemas.microsoft.com/office/powerpoint/2010/main" val="143120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de" userDrawn="1">
  <p:cSld name="1_Code">
    <p:spTree>
      <p:nvGrpSpPr>
        <p:cNvPr id="1" name="Shape 132"/>
        <p:cNvGrpSpPr/>
        <p:nvPr/>
      </p:nvGrpSpPr>
      <p:grpSpPr>
        <a:xfrm>
          <a:off x="0" y="0"/>
          <a:ext cx="0" cy="0"/>
          <a:chOff x="0" y="0"/>
          <a:chExt cx="0" cy="0"/>
        </a:xfrm>
      </p:grpSpPr>
      <p:sp>
        <p:nvSpPr>
          <p:cNvPr id="133" name="Google Shape;133;p17"/>
          <p:cNvSpPr/>
          <p:nvPr userDrawn="1"/>
        </p:nvSpPr>
        <p:spPr>
          <a:xfrm>
            <a:off x="0" y="0"/>
            <a:ext cx="9234900" cy="5219400"/>
          </a:xfrm>
          <a:prstGeom prst="rect">
            <a:avLst/>
          </a:prstGeom>
          <a:solidFill>
            <a:srgbClr val="425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3443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grpSp>
        <p:nvGrpSpPr>
          <p:cNvPr id="7" name="Google Shape;51;p6">
            <a:extLst>
              <a:ext uri="{FF2B5EF4-FFF2-40B4-BE49-F238E27FC236}">
                <a16:creationId xmlns:a16="http://schemas.microsoft.com/office/drawing/2014/main" id="{18137EB5-7893-428F-954E-DE313EE72BCE}"/>
              </a:ext>
            </a:extLst>
          </p:cNvPr>
          <p:cNvGrpSpPr/>
          <p:nvPr userDrawn="1"/>
        </p:nvGrpSpPr>
        <p:grpSpPr>
          <a:xfrm>
            <a:off x="337233" y="1093577"/>
            <a:ext cx="1491554" cy="45938"/>
            <a:chOff x="830392" y="1191182"/>
            <a:chExt cx="1491554" cy="45938"/>
          </a:xfrm>
        </p:grpSpPr>
        <p:sp>
          <p:nvSpPr>
            <p:cNvPr id="8" name="Google Shape;52;p6">
              <a:extLst>
                <a:ext uri="{FF2B5EF4-FFF2-40B4-BE49-F238E27FC236}">
                  <a16:creationId xmlns:a16="http://schemas.microsoft.com/office/drawing/2014/main" id="{78FA0663-C3A9-457F-8616-787E0D2B974E}"/>
                </a:ext>
              </a:extLst>
            </p:cNvPr>
            <p:cNvSpPr/>
            <p:nvPr/>
          </p:nvSpPr>
          <p:spPr>
            <a:xfrm rot="-5400000">
              <a:off x="1366796" y="1027682"/>
              <a:ext cx="45900" cy="372900"/>
            </a:xfrm>
            <a:prstGeom prst="rect">
              <a:avLst/>
            </a:prstGeom>
            <a:solidFill>
              <a:srgbClr val="E93D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3;p6">
              <a:extLst>
                <a:ext uri="{FF2B5EF4-FFF2-40B4-BE49-F238E27FC236}">
                  <a16:creationId xmlns:a16="http://schemas.microsoft.com/office/drawing/2014/main" id="{0847E6CE-3422-4177-9EA8-55E1B10EF604}"/>
                </a:ext>
              </a:extLst>
            </p:cNvPr>
            <p:cNvSpPr/>
            <p:nvPr/>
          </p:nvSpPr>
          <p:spPr>
            <a:xfrm rot="-5400000">
              <a:off x="995392" y="1026182"/>
              <a:ext cx="45900" cy="375900"/>
            </a:xfrm>
            <a:prstGeom prst="rect">
              <a:avLst/>
            </a:prstGeom>
            <a:solidFill>
              <a:srgbClr val="1A99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4;p6">
              <a:extLst>
                <a:ext uri="{FF2B5EF4-FFF2-40B4-BE49-F238E27FC236}">
                  <a16:creationId xmlns:a16="http://schemas.microsoft.com/office/drawing/2014/main" id="{E48957AE-E8A0-4A2E-855B-D71E23357E31}"/>
                </a:ext>
              </a:extLst>
            </p:cNvPr>
            <p:cNvSpPr/>
            <p:nvPr/>
          </p:nvSpPr>
          <p:spPr>
            <a:xfrm rot="-5400000">
              <a:off x="1739646" y="1027719"/>
              <a:ext cx="45900" cy="372900"/>
            </a:xfrm>
            <a:prstGeom prst="rect">
              <a:avLst/>
            </a:prstGeom>
            <a:solidFill>
              <a:srgbClr val="FFC6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p6">
              <a:extLst>
                <a:ext uri="{FF2B5EF4-FFF2-40B4-BE49-F238E27FC236}">
                  <a16:creationId xmlns:a16="http://schemas.microsoft.com/office/drawing/2014/main" id="{CFFA2A8C-CDB5-417F-A01A-3B20F71E3FA2}"/>
                </a:ext>
              </a:extLst>
            </p:cNvPr>
            <p:cNvSpPr/>
            <p:nvPr/>
          </p:nvSpPr>
          <p:spPr>
            <a:xfrm rot="-5400000">
              <a:off x="2112546" y="1027719"/>
              <a:ext cx="45900" cy="372900"/>
            </a:xfrm>
            <a:prstGeom prst="rect">
              <a:avLst/>
            </a:prstGeom>
            <a:solidFill>
              <a:srgbClr val="199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1" name="Google Shape;31;p4"/>
          <p:cNvGrpSpPr/>
          <p:nvPr/>
        </p:nvGrpSpPr>
        <p:grpSpPr>
          <a:xfrm>
            <a:off x="830392" y="1191182"/>
            <a:ext cx="1491554" cy="45938"/>
            <a:chOff x="830392" y="1191182"/>
            <a:chExt cx="1491554" cy="45938"/>
          </a:xfrm>
        </p:grpSpPr>
        <p:sp>
          <p:nvSpPr>
            <p:cNvPr id="32" name="Google Shape;32;p4"/>
            <p:cNvSpPr/>
            <p:nvPr/>
          </p:nvSpPr>
          <p:spPr>
            <a:xfrm rot="-5400000">
              <a:off x="1366796" y="1027682"/>
              <a:ext cx="45900" cy="372900"/>
            </a:xfrm>
            <a:prstGeom prst="rect">
              <a:avLst/>
            </a:prstGeom>
            <a:solidFill>
              <a:srgbClr val="E93D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5400000">
              <a:off x="995392" y="1026182"/>
              <a:ext cx="45900" cy="375900"/>
            </a:xfrm>
            <a:prstGeom prst="rect">
              <a:avLst/>
            </a:prstGeom>
            <a:solidFill>
              <a:srgbClr val="1A99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rot="-5400000">
              <a:off x="1739646" y="1027719"/>
              <a:ext cx="45900" cy="372900"/>
            </a:xfrm>
            <a:prstGeom prst="rect">
              <a:avLst/>
            </a:prstGeom>
            <a:solidFill>
              <a:srgbClr val="FFC6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rot="-5400000">
              <a:off x="2112546" y="1027719"/>
              <a:ext cx="45900" cy="372900"/>
            </a:xfrm>
            <a:prstGeom prst="rect">
              <a:avLst/>
            </a:prstGeom>
            <a:solidFill>
              <a:srgbClr val="199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51" name="Google Shape;51;p6"/>
          <p:cNvGrpSpPr/>
          <p:nvPr/>
        </p:nvGrpSpPr>
        <p:grpSpPr>
          <a:xfrm>
            <a:off x="830392" y="1191182"/>
            <a:ext cx="1491554" cy="45938"/>
            <a:chOff x="830392" y="1191182"/>
            <a:chExt cx="1491554" cy="45938"/>
          </a:xfrm>
        </p:grpSpPr>
        <p:sp>
          <p:nvSpPr>
            <p:cNvPr id="52" name="Google Shape;52;p6"/>
            <p:cNvSpPr/>
            <p:nvPr/>
          </p:nvSpPr>
          <p:spPr>
            <a:xfrm rot="-5400000">
              <a:off x="1366796" y="1027682"/>
              <a:ext cx="45900" cy="372900"/>
            </a:xfrm>
            <a:prstGeom prst="rect">
              <a:avLst/>
            </a:prstGeom>
            <a:solidFill>
              <a:srgbClr val="E93D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rot="-5400000">
              <a:off x="995392" y="1026182"/>
              <a:ext cx="45900" cy="375900"/>
            </a:xfrm>
            <a:prstGeom prst="rect">
              <a:avLst/>
            </a:prstGeom>
            <a:solidFill>
              <a:srgbClr val="1A99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rot="-5400000">
              <a:off x="1739646" y="1027719"/>
              <a:ext cx="45900" cy="372900"/>
            </a:xfrm>
            <a:prstGeom prst="rect">
              <a:avLst/>
            </a:prstGeom>
            <a:solidFill>
              <a:srgbClr val="FFC6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rot="-5400000">
              <a:off x="2112546" y="1027719"/>
              <a:ext cx="45900" cy="372900"/>
            </a:xfrm>
            <a:prstGeom prst="rect">
              <a:avLst/>
            </a:prstGeom>
            <a:solidFill>
              <a:srgbClr val="199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sp>
        <p:nvSpPr>
          <p:cNvPr id="57" name="Google Shape;5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9" name="Google Shape;59;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0" name="Google Shape;60;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61" name="Google Shape;61;p7"/>
          <p:cNvGrpSpPr/>
          <p:nvPr/>
        </p:nvGrpSpPr>
        <p:grpSpPr>
          <a:xfrm>
            <a:off x="830392" y="1191182"/>
            <a:ext cx="1491554" cy="45938"/>
            <a:chOff x="830392" y="1191182"/>
            <a:chExt cx="1491554" cy="45938"/>
          </a:xfrm>
        </p:grpSpPr>
        <p:sp>
          <p:nvSpPr>
            <p:cNvPr id="62" name="Google Shape;62;p7"/>
            <p:cNvSpPr/>
            <p:nvPr/>
          </p:nvSpPr>
          <p:spPr>
            <a:xfrm rot="-5400000">
              <a:off x="1366796" y="1027682"/>
              <a:ext cx="45900" cy="372900"/>
            </a:xfrm>
            <a:prstGeom prst="rect">
              <a:avLst/>
            </a:prstGeom>
            <a:solidFill>
              <a:srgbClr val="E93D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rot="-5400000">
              <a:off x="995392" y="1026182"/>
              <a:ext cx="45900" cy="375900"/>
            </a:xfrm>
            <a:prstGeom prst="rect">
              <a:avLst/>
            </a:prstGeom>
            <a:solidFill>
              <a:srgbClr val="1A99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rot="-5400000">
              <a:off x="1739646" y="1027719"/>
              <a:ext cx="45900" cy="372900"/>
            </a:xfrm>
            <a:prstGeom prst="rect">
              <a:avLst/>
            </a:prstGeom>
            <a:solidFill>
              <a:srgbClr val="FFC6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rot="-5400000">
              <a:off x="2112546" y="1027719"/>
              <a:ext cx="45900" cy="372900"/>
            </a:xfrm>
            <a:prstGeom prst="rect">
              <a:avLst/>
            </a:prstGeom>
            <a:solidFill>
              <a:srgbClr val="199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66"/>
        <p:cNvGrpSpPr/>
        <p:nvPr/>
      </p:nvGrpSpPr>
      <p:grpSpPr>
        <a:xfrm>
          <a:off x="0" y="0"/>
          <a:ext cx="0" cy="0"/>
          <a:chOff x="0" y="0"/>
          <a:chExt cx="0" cy="0"/>
        </a:xfrm>
      </p:grpSpPr>
      <p:sp>
        <p:nvSpPr>
          <p:cNvPr id="67" name="Google Shape;67;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8" name="Google Shape;68;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grpSp>
        <p:nvGrpSpPr>
          <p:cNvPr id="69" name="Google Shape;69;p8"/>
          <p:cNvGrpSpPr/>
          <p:nvPr/>
        </p:nvGrpSpPr>
        <p:grpSpPr>
          <a:xfrm>
            <a:off x="830392" y="1191182"/>
            <a:ext cx="1491554" cy="45937"/>
            <a:chOff x="830392" y="1191182"/>
            <a:chExt cx="1491554" cy="45937"/>
          </a:xfrm>
        </p:grpSpPr>
        <p:sp>
          <p:nvSpPr>
            <p:cNvPr id="70" name="Google Shape;70;p8"/>
            <p:cNvSpPr/>
            <p:nvPr/>
          </p:nvSpPr>
          <p:spPr>
            <a:xfrm rot="-5400000">
              <a:off x="1366796" y="1027682"/>
              <a:ext cx="45900" cy="372900"/>
            </a:xfrm>
            <a:prstGeom prst="rect">
              <a:avLst/>
            </a:prstGeom>
            <a:solidFill>
              <a:srgbClr val="E93D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rot="-5400000">
              <a:off x="995392" y="1026182"/>
              <a:ext cx="45900" cy="375900"/>
            </a:xfrm>
            <a:prstGeom prst="rect">
              <a:avLst/>
            </a:prstGeom>
            <a:solidFill>
              <a:srgbClr val="1A99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1739646" y="1027719"/>
              <a:ext cx="45900" cy="372900"/>
            </a:xfrm>
            <a:prstGeom prst="rect">
              <a:avLst/>
            </a:prstGeom>
            <a:solidFill>
              <a:srgbClr val="FFC6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2112546" y="1027719"/>
              <a:ext cx="45900" cy="372900"/>
            </a:xfrm>
            <a:prstGeom prst="rect">
              <a:avLst/>
            </a:prstGeom>
            <a:solidFill>
              <a:srgbClr val="199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7" name="Google Shape;7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78" name="Google Shape;7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9" name="Google Shape;7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80" name="Google Shape;80;p9"/>
          <p:cNvGrpSpPr/>
          <p:nvPr/>
        </p:nvGrpSpPr>
        <p:grpSpPr>
          <a:xfrm>
            <a:off x="830392" y="1191182"/>
            <a:ext cx="1491554" cy="45938"/>
            <a:chOff x="830392" y="1191182"/>
            <a:chExt cx="1491554" cy="45938"/>
          </a:xfrm>
        </p:grpSpPr>
        <p:sp>
          <p:nvSpPr>
            <p:cNvPr id="81" name="Google Shape;81;p9"/>
            <p:cNvSpPr/>
            <p:nvPr/>
          </p:nvSpPr>
          <p:spPr>
            <a:xfrm rot="-5400000">
              <a:off x="1366796" y="1027682"/>
              <a:ext cx="45900" cy="372900"/>
            </a:xfrm>
            <a:prstGeom prst="rect">
              <a:avLst/>
            </a:prstGeom>
            <a:solidFill>
              <a:srgbClr val="E93D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rot="-5400000">
              <a:off x="995392" y="1026182"/>
              <a:ext cx="45900" cy="375900"/>
            </a:xfrm>
            <a:prstGeom prst="rect">
              <a:avLst/>
            </a:prstGeom>
            <a:solidFill>
              <a:srgbClr val="1A99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p:nvPr/>
          </p:nvSpPr>
          <p:spPr>
            <a:xfrm rot="-5400000">
              <a:off x="1739646" y="1027719"/>
              <a:ext cx="45900" cy="372900"/>
            </a:xfrm>
            <a:prstGeom prst="rect">
              <a:avLst/>
            </a:prstGeom>
            <a:solidFill>
              <a:srgbClr val="FFC6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9"/>
            <p:cNvSpPr/>
            <p:nvPr/>
          </p:nvSpPr>
          <p:spPr>
            <a:xfrm rot="-5400000">
              <a:off x="2112546" y="1027719"/>
              <a:ext cx="45900" cy="372900"/>
            </a:xfrm>
            <a:prstGeom prst="rect">
              <a:avLst/>
            </a:prstGeom>
            <a:solidFill>
              <a:srgbClr val="199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5"/>
        <p:cNvGrpSpPr/>
        <p:nvPr/>
      </p:nvGrpSpPr>
      <p:grpSpPr>
        <a:xfrm>
          <a:off x="0" y="0"/>
          <a:ext cx="0" cy="0"/>
          <a:chOff x="0" y="0"/>
          <a:chExt cx="0" cy="0"/>
        </a:xfrm>
      </p:grpSpPr>
      <p:sp>
        <p:nvSpPr>
          <p:cNvPr id="86" name="Google Shape;86;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87" name="Google Shape;87;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88"/>
        <p:cNvGrpSpPr/>
        <p:nvPr/>
      </p:nvGrpSpPr>
      <p:grpSpPr>
        <a:xfrm>
          <a:off x="0" y="0"/>
          <a:ext cx="0" cy="0"/>
          <a:chOff x="0" y="0"/>
          <a:chExt cx="0" cy="0"/>
        </a:xfrm>
      </p:grpSpPr>
      <p:grpSp>
        <p:nvGrpSpPr>
          <p:cNvPr id="89" name="Google Shape;89;p11"/>
          <p:cNvGrpSpPr/>
          <p:nvPr/>
        </p:nvGrpSpPr>
        <p:grpSpPr>
          <a:xfrm>
            <a:off x="830392" y="4169130"/>
            <a:ext cx="745763" cy="45826"/>
            <a:chOff x="4580561" y="2589004"/>
            <a:chExt cx="1064464" cy="25200"/>
          </a:xfrm>
        </p:grpSpPr>
        <p:sp>
          <p:nvSpPr>
            <p:cNvPr id="90" name="Google Shape;90;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93" name="Google Shape;93;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94" name="Google Shape;9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6" r:id="rId12"/>
    <p:sldLayoutId id="214748366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2.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5.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7.gif"/></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1.emf"/></Relationships>
</file>

<file path=ppt/slides/_rels/slide2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34.wmf"/></Relationships>
</file>

<file path=ppt/slides/_rels/slide2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41.wmf"/></Relationships>
</file>

<file path=ppt/slides/_rels/slide3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53.jpe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6.wmf"/></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64.tmp"/></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68.wmf"/></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3.wmf"/><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1058659" y="2090058"/>
            <a:ext cx="6517798" cy="8631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dirty="0">
                <a:latin typeface="微软雅黑 Light" panose="020B0502040204020203" pitchFamily="34" charset="-122"/>
                <a:ea typeface="微软雅黑 Light" panose="020B0502040204020203" pitchFamily="34" charset="-122"/>
              </a:rPr>
              <a:t>图像识别：卷积神经网络</a:t>
            </a:r>
            <a:endParaRPr dirty="0">
              <a:latin typeface="微软雅黑 Light" panose="020B0502040204020203" pitchFamily="34" charset="-122"/>
              <a:ea typeface="微软雅黑 Light" panose="020B0502040204020203" pitchFamily="34" charset="-122"/>
            </a:endParaRPr>
          </a:p>
        </p:txBody>
      </p:sp>
      <p:sp>
        <p:nvSpPr>
          <p:cNvPr id="68" name="Google Shape;68;p13"/>
          <p:cNvSpPr txBox="1">
            <a:spLocks noGrp="1"/>
          </p:cNvSpPr>
          <p:nvPr>
            <p:ph type="subTitle" idx="1"/>
          </p:nvPr>
        </p:nvSpPr>
        <p:spPr>
          <a:xfrm>
            <a:off x="6477963" y="3950110"/>
            <a:ext cx="1864653"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物联网工程学院</a:t>
            </a:r>
            <a:endParaRPr dirty="0"/>
          </a:p>
        </p:txBody>
      </p:sp>
      <p:sp>
        <p:nvSpPr>
          <p:cNvPr id="3" name="文本框 2">
            <a:extLst>
              <a:ext uri="{FF2B5EF4-FFF2-40B4-BE49-F238E27FC236}">
                <a16:creationId xmlns:a16="http://schemas.microsoft.com/office/drawing/2014/main" id="{08C5CCA7-3CA2-4208-38CC-BE9DBDF2159E}"/>
              </a:ext>
            </a:extLst>
          </p:cNvPr>
          <p:cNvSpPr txBox="1"/>
          <p:nvPr/>
        </p:nvSpPr>
        <p:spPr>
          <a:xfrm>
            <a:off x="834012" y="618256"/>
            <a:ext cx="1517302" cy="584775"/>
          </a:xfrm>
          <a:prstGeom prst="rect">
            <a:avLst/>
          </a:prstGeom>
          <a:noFill/>
        </p:spPr>
        <p:txBody>
          <a:bodyPr wrap="square">
            <a:spAutoFit/>
          </a:bodyPr>
          <a:lstStyle/>
          <a:p>
            <a:r>
              <a:rPr lang="zh-CN" altLang="en-US" sz="3200" b="1" dirty="0">
                <a:solidFill>
                  <a:schemeClr val="dk2"/>
                </a:solidFill>
                <a:latin typeface="微软雅黑 Light" panose="020B0502040204020203" pitchFamily="34" charset="-122"/>
                <a:ea typeface="微软雅黑 Light" panose="020B0502040204020203" pitchFamily="34" charset="-122"/>
              </a:rPr>
              <a:t>项目五</a:t>
            </a:r>
            <a:r>
              <a:rPr lang="en-US" altLang="zh-CN" sz="3200" b="1" dirty="0">
                <a:solidFill>
                  <a:schemeClr val="dk2"/>
                </a:solidFill>
                <a:latin typeface="微软雅黑 Light" panose="020B0502040204020203" pitchFamily="34" charset="-122"/>
                <a:ea typeface="微软雅黑 Light" panose="020B0502040204020203" pitchFamily="34" charset="-122"/>
              </a:rPr>
              <a:t> </a:t>
            </a:r>
            <a:endParaRPr lang="zh-CN" altLang="en-US" sz="3200" b="1" dirty="0">
              <a:solidFill>
                <a:schemeClr val="dk2"/>
              </a:solidFill>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7" name="Google Shape;166;p20">
            <a:extLst>
              <a:ext uri="{FF2B5EF4-FFF2-40B4-BE49-F238E27FC236}">
                <a16:creationId xmlns:a16="http://schemas.microsoft.com/office/drawing/2014/main" id="{B4837533-7033-4C60-8582-95EC36BB3251}"/>
              </a:ext>
            </a:extLst>
          </p:cNvPr>
          <p:cNvSpPr txBox="1">
            <a:spLocks/>
          </p:cNvSpPr>
          <p:nvPr/>
        </p:nvSpPr>
        <p:spPr>
          <a:xfrm>
            <a:off x="315204" y="337300"/>
            <a:ext cx="2318458"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buClr>
                <a:srgbClr val="000000"/>
              </a:buClr>
              <a:buSzPts val="2800"/>
            </a:pPr>
            <a:r>
              <a:rPr lang="zh-CN" altLang="en-US" sz="2000" dirty="0">
                <a:solidFill>
                  <a:srgbClr val="0070C0"/>
                </a:solidFill>
                <a:latin typeface="微软雅黑 Light" panose="020B0502040204020203" pitchFamily="34" charset="-122"/>
                <a:ea typeface="微软雅黑 Light" panose="020B0502040204020203" pitchFamily="34" charset="-122"/>
                <a:cs typeface="Arial"/>
              </a:rPr>
              <a:t>全连接网络的问题</a:t>
            </a:r>
          </a:p>
        </p:txBody>
      </p:sp>
      <p:pic>
        <p:nvPicPr>
          <p:cNvPr id="8" name="图片 7" descr="屏幕剪辑">
            <a:extLst>
              <a:ext uri="{FF2B5EF4-FFF2-40B4-BE49-F238E27FC236}">
                <a16:creationId xmlns:a16="http://schemas.microsoft.com/office/drawing/2014/main" id="{930E600A-35F1-4B51-A22F-6AA336FF6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14" y="2120356"/>
            <a:ext cx="3481667" cy="1252622"/>
          </a:xfrm>
          <a:prstGeom prst="rect">
            <a:avLst/>
          </a:prstGeom>
        </p:spPr>
      </p:pic>
      <p:sp>
        <p:nvSpPr>
          <p:cNvPr id="4" name="文本框 3">
            <a:extLst>
              <a:ext uri="{FF2B5EF4-FFF2-40B4-BE49-F238E27FC236}">
                <a16:creationId xmlns:a16="http://schemas.microsoft.com/office/drawing/2014/main" id="{2EB4065C-0A74-A822-FF44-CDD40A49DF43}"/>
              </a:ext>
            </a:extLst>
          </p:cNvPr>
          <p:cNvSpPr txBox="1"/>
          <p:nvPr/>
        </p:nvSpPr>
        <p:spPr>
          <a:xfrm>
            <a:off x="932565" y="1740268"/>
            <a:ext cx="4199499" cy="1895712"/>
          </a:xfrm>
          <a:prstGeom prst="rect">
            <a:avLst/>
          </a:prstGeom>
          <a:noFill/>
        </p:spPr>
        <p:txBody>
          <a:bodyPr wrap="square">
            <a:spAutoFit/>
          </a:bodyPr>
          <a:lstStyle/>
          <a:p>
            <a:pPr marL="457200" indent="-342900" eaLnBrk="0" fontAlgn="base" hangingPunct="0">
              <a:lnSpc>
                <a:spcPct val="150000"/>
              </a:lnSpc>
              <a:spcBef>
                <a:spcPct val="0"/>
              </a:spcBef>
              <a:spcAft>
                <a:spcPct val="0"/>
              </a:spcAft>
              <a:buClr>
                <a:schemeClr val="accent6">
                  <a:lumMod val="50000"/>
                </a:schemeClr>
              </a:buClr>
              <a:buSzPts val="1800"/>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Lst>
            </a:pPr>
            <a:r>
              <a:rPr lang="zh-CN" altLang="en-US" sz="1600" kern="1200" dirty="0">
                <a:solidFill>
                  <a:srgbClr val="4D4D4D"/>
                </a:solidFill>
                <a:latin typeface="Raleway" pitchFamily="2" charset="0"/>
                <a:ea typeface="微软雅黑" panose="020B0503020204020204" pitchFamily="34" charset="-122"/>
                <a:cs typeface="+mn-cs"/>
              </a:rPr>
              <a:t>参数过多效率低下，训练困难</a:t>
            </a:r>
            <a:endParaRPr lang="en-US" altLang="zh-CN" sz="1600" kern="1200" dirty="0">
              <a:solidFill>
                <a:srgbClr val="4D4D4D"/>
              </a:solidFill>
              <a:latin typeface="Raleway" pitchFamily="2" charset="0"/>
              <a:ea typeface="微软雅黑" panose="020B0503020204020204" pitchFamily="34" charset="-122"/>
              <a:cs typeface="+mn-cs"/>
            </a:endParaRPr>
          </a:p>
          <a:p>
            <a:pPr marL="457200" indent="-342900" eaLnBrk="0" fontAlgn="base" hangingPunct="0">
              <a:lnSpc>
                <a:spcPct val="150000"/>
              </a:lnSpc>
              <a:spcBef>
                <a:spcPct val="0"/>
              </a:spcBef>
              <a:spcAft>
                <a:spcPct val="0"/>
              </a:spcAft>
              <a:buClr>
                <a:schemeClr val="accent6">
                  <a:lumMod val="50000"/>
                </a:schemeClr>
              </a:buClr>
              <a:buSzPts val="1800"/>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Lst>
            </a:pPr>
            <a:endParaRPr lang="en-US" altLang="zh-CN" sz="1600" kern="1200" dirty="0">
              <a:solidFill>
                <a:srgbClr val="4D4D4D"/>
              </a:solidFill>
              <a:latin typeface="Raleway" pitchFamily="2" charset="0"/>
              <a:ea typeface="微软雅黑" panose="020B0503020204020204" pitchFamily="34" charset="-122"/>
              <a:cs typeface="+mn-cs"/>
            </a:endParaRPr>
          </a:p>
          <a:p>
            <a:pPr marL="457200" indent="-342900" eaLnBrk="0" fontAlgn="base" hangingPunct="0">
              <a:lnSpc>
                <a:spcPct val="150000"/>
              </a:lnSpc>
              <a:spcBef>
                <a:spcPct val="0"/>
              </a:spcBef>
              <a:spcAft>
                <a:spcPct val="0"/>
              </a:spcAft>
              <a:buClr>
                <a:schemeClr val="accent6">
                  <a:lumMod val="50000"/>
                </a:schemeClr>
              </a:buClr>
              <a:buSzPts val="1800"/>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Lst>
            </a:pPr>
            <a:r>
              <a:rPr lang="zh-CN" altLang="en-US" sz="1600" kern="1200" dirty="0">
                <a:solidFill>
                  <a:srgbClr val="4D4D4D"/>
                </a:solidFill>
                <a:latin typeface="Raleway" pitchFamily="2" charset="0"/>
                <a:ea typeface="微软雅黑" panose="020B0503020204020204" pitchFamily="34" charset="-122"/>
                <a:cs typeface="+mn-cs"/>
              </a:rPr>
              <a:t>将图像展开为向量会丢失空间信息</a:t>
            </a:r>
            <a:endParaRPr lang="en-US" altLang="zh-CN" sz="1600" kern="1200" dirty="0">
              <a:solidFill>
                <a:srgbClr val="4D4D4D"/>
              </a:solidFill>
              <a:latin typeface="Raleway" pitchFamily="2" charset="0"/>
              <a:ea typeface="微软雅黑" panose="020B0503020204020204" pitchFamily="34" charset="-122"/>
              <a:cs typeface="+mn-cs"/>
            </a:endParaRPr>
          </a:p>
          <a:p>
            <a:pPr marL="457200" indent="-342900" eaLnBrk="0" fontAlgn="base" hangingPunct="0">
              <a:lnSpc>
                <a:spcPct val="150000"/>
              </a:lnSpc>
              <a:spcBef>
                <a:spcPct val="0"/>
              </a:spcBef>
              <a:spcAft>
                <a:spcPct val="0"/>
              </a:spcAft>
              <a:buClr>
                <a:schemeClr val="accent6">
                  <a:lumMod val="50000"/>
                </a:schemeClr>
              </a:buClr>
              <a:buSzPts val="1800"/>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Lst>
            </a:pPr>
            <a:endParaRPr lang="en-US" altLang="zh-CN" sz="1600" kern="1200" dirty="0">
              <a:solidFill>
                <a:srgbClr val="4D4D4D"/>
              </a:solidFill>
              <a:latin typeface="Raleway" pitchFamily="2" charset="0"/>
              <a:ea typeface="微软雅黑" panose="020B0503020204020204" pitchFamily="34" charset="-122"/>
              <a:cs typeface="+mn-cs"/>
            </a:endParaRPr>
          </a:p>
          <a:p>
            <a:pPr marL="457200" indent="-342900" eaLnBrk="0" fontAlgn="base" hangingPunct="0">
              <a:lnSpc>
                <a:spcPct val="150000"/>
              </a:lnSpc>
              <a:spcBef>
                <a:spcPct val="0"/>
              </a:spcBef>
              <a:spcAft>
                <a:spcPct val="0"/>
              </a:spcAft>
              <a:buClr>
                <a:schemeClr val="accent6">
                  <a:lumMod val="50000"/>
                </a:schemeClr>
              </a:buClr>
              <a:buSzPts val="1800"/>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Lst>
            </a:pPr>
            <a:r>
              <a:rPr lang="zh-CN" altLang="en-US" sz="1600" kern="1200" dirty="0">
                <a:solidFill>
                  <a:srgbClr val="4D4D4D"/>
                </a:solidFill>
                <a:latin typeface="Raleway" pitchFamily="2" charset="0"/>
                <a:ea typeface="微软雅黑" panose="020B0503020204020204" pitchFamily="34" charset="-122"/>
                <a:cs typeface="+mn-cs"/>
              </a:rPr>
              <a:t>大量的参数也很快会导致网络过拟合</a:t>
            </a:r>
            <a:endParaRPr lang="en-US" altLang="zh-CN" sz="1600" kern="1200" dirty="0">
              <a:solidFill>
                <a:srgbClr val="4D4D4D"/>
              </a:solidFill>
              <a:latin typeface="Raleway" pitchFamily="2" charset="0"/>
              <a:ea typeface="微软雅黑" panose="020B0503020204020204" pitchFamily="34" charset="-122"/>
              <a:cs typeface="+mn-cs"/>
            </a:endParaRPr>
          </a:p>
        </p:txBody>
      </p:sp>
    </p:spTree>
    <p:extLst>
      <p:ext uri="{BB962C8B-B14F-4D97-AF65-F5344CB8AC3E}">
        <p14:creationId xmlns:p14="http://schemas.microsoft.com/office/powerpoint/2010/main" val="303878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4"/>
                                        </p:tgtEl>
                                        <p:attrNameLst>
                                          <p:attrName>ppt_x</p:attrName>
                                        </p:attrNameLst>
                                      </p:cBhvr>
                                      <p:tavLst>
                                        <p:tav tm="0">
                                          <p:val>
                                            <p:strVal val="ppt_x"/>
                                          </p:val>
                                        </p:tav>
                                        <p:tav tm="100000">
                                          <p:val>
                                            <p:strVal val="ppt_x"/>
                                          </p:val>
                                        </p:tav>
                                      </p:tavLst>
                                    </p:anim>
                                    <p:anim calcmode="lin" valueType="num">
                                      <p:cBhvr additive="base">
                                        <p:cTn id="13" dur="500"/>
                                        <p:tgtEl>
                                          <p:spTgt spid="4"/>
                                        </p:tgtEl>
                                        <p:attrNameLst>
                                          <p:attrName>ppt_y</p:attrName>
                                        </p:attrNameLst>
                                      </p:cBhvr>
                                      <p:tavLst>
                                        <p:tav tm="0">
                                          <p:val>
                                            <p:strVal val="ppt_y"/>
                                          </p:val>
                                        </p:tav>
                                        <p:tav tm="100000">
                                          <p:val>
                                            <p:strVal val="1+ppt_h/2"/>
                                          </p:val>
                                        </p:tav>
                                      </p:tavLst>
                                    </p:anim>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9"/>
          <p:cNvSpPr txBox="1">
            <a:spLocks noGrp="1"/>
          </p:cNvSpPr>
          <p:nvPr>
            <p:ph type="title"/>
          </p:nvPr>
        </p:nvSpPr>
        <p:spPr>
          <a:xfrm>
            <a:off x="2067713" y="2127313"/>
            <a:ext cx="5195100" cy="7948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卷积神经网络的结构</a:t>
            </a:r>
            <a:endParaRPr dirty="0"/>
          </a:p>
        </p:txBody>
      </p:sp>
      <p:sp>
        <p:nvSpPr>
          <p:cNvPr id="2" name="Google Shape;394;p49">
            <a:extLst>
              <a:ext uri="{FF2B5EF4-FFF2-40B4-BE49-F238E27FC236}">
                <a16:creationId xmlns:a16="http://schemas.microsoft.com/office/drawing/2014/main" id="{FAD3D508-1206-5D3D-3E8C-35633BF4385F}"/>
              </a:ext>
            </a:extLst>
          </p:cNvPr>
          <p:cNvSpPr txBox="1">
            <a:spLocks/>
          </p:cNvSpPr>
          <p:nvPr/>
        </p:nvSpPr>
        <p:spPr>
          <a:xfrm>
            <a:off x="588325" y="360907"/>
            <a:ext cx="1548401" cy="824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r>
              <a:rPr lang="zh-CN" altLang="en-US" dirty="0"/>
              <a:t>任务</a:t>
            </a:r>
            <a:r>
              <a:rPr lang="en-US" altLang="zh-CN" dirty="0"/>
              <a:t>2</a:t>
            </a:r>
            <a:endParaRPr lang="zh-CN" altLang="en-US" dirty="0"/>
          </a:p>
        </p:txBody>
      </p:sp>
    </p:spTree>
    <p:extLst>
      <p:ext uri="{BB962C8B-B14F-4D97-AF65-F5344CB8AC3E}">
        <p14:creationId xmlns:p14="http://schemas.microsoft.com/office/powerpoint/2010/main" val="394516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8" name="標題 1">
            <a:extLst>
              <a:ext uri="{FF2B5EF4-FFF2-40B4-BE49-F238E27FC236}">
                <a16:creationId xmlns:a16="http://schemas.microsoft.com/office/drawing/2014/main" id="{0AF711C2-A086-41F9-9765-941B836CF6D0}"/>
              </a:ext>
            </a:extLst>
          </p:cNvPr>
          <p:cNvSpPr txBox="1">
            <a:spLocks/>
          </p:cNvSpPr>
          <p:nvPr/>
        </p:nvSpPr>
        <p:spPr>
          <a:xfrm>
            <a:off x="417150" y="305149"/>
            <a:ext cx="2116502" cy="452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buClr>
                <a:srgbClr val="000000"/>
              </a:buClr>
              <a:buSzPts val="2800"/>
            </a:pPr>
            <a:r>
              <a:rPr lang="zh-CN" altLang="en-US" sz="2000" dirty="0">
                <a:solidFill>
                  <a:srgbClr val="0070C0"/>
                </a:solidFill>
                <a:latin typeface="微软雅黑 Light" panose="020B0502040204020203" pitchFamily="34" charset="-122"/>
                <a:ea typeface="微软雅黑 Light" panose="020B0502040204020203" pitchFamily="34" charset="-122"/>
                <a:cs typeface="Arial"/>
              </a:rPr>
              <a:t>图像的数字表示</a:t>
            </a:r>
          </a:p>
        </p:txBody>
      </p:sp>
      <p:pic>
        <p:nvPicPr>
          <p:cNvPr id="6" name="图片 5">
            <a:extLst>
              <a:ext uri="{FF2B5EF4-FFF2-40B4-BE49-F238E27FC236}">
                <a16:creationId xmlns:a16="http://schemas.microsoft.com/office/drawing/2014/main" id="{F0D692D5-CFD7-4985-BEFA-909B456E96E0}"/>
              </a:ext>
            </a:extLst>
          </p:cNvPr>
          <p:cNvPicPr>
            <a:picLocks noChangeAspect="1"/>
          </p:cNvPicPr>
          <p:nvPr/>
        </p:nvPicPr>
        <p:blipFill>
          <a:blip r:embed="rId3"/>
          <a:stretch>
            <a:fillRect/>
          </a:stretch>
        </p:blipFill>
        <p:spPr>
          <a:xfrm>
            <a:off x="820000" y="1345615"/>
            <a:ext cx="2867156" cy="1959119"/>
          </a:xfrm>
          <a:prstGeom prst="rect">
            <a:avLst/>
          </a:prstGeom>
        </p:spPr>
      </p:pic>
      <p:pic>
        <p:nvPicPr>
          <p:cNvPr id="7" name="图片 6">
            <a:extLst>
              <a:ext uri="{FF2B5EF4-FFF2-40B4-BE49-F238E27FC236}">
                <a16:creationId xmlns:a16="http://schemas.microsoft.com/office/drawing/2014/main" id="{D954058D-FAAD-4F43-AEE0-560E4554BB31}"/>
              </a:ext>
            </a:extLst>
          </p:cNvPr>
          <p:cNvPicPr>
            <a:picLocks noChangeAspect="1"/>
          </p:cNvPicPr>
          <p:nvPr/>
        </p:nvPicPr>
        <p:blipFill>
          <a:blip r:embed="rId4"/>
          <a:stretch>
            <a:fillRect/>
          </a:stretch>
        </p:blipFill>
        <p:spPr>
          <a:xfrm>
            <a:off x="3795448" y="1236776"/>
            <a:ext cx="3069184" cy="2041297"/>
          </a:xfrm>
          <a:prstGeom prst="rect">
            <a:avLst/>
          </a:prstGeom>
        </p:spPr>
      </p:pic>
      <p:sp>
        <p:nvSpPr>
          <p:cNvPr id="10" name="右箭头 3">
            <a:extLst>
              <a:ext uri="{FF2B5EF4-FFF2-40B4-BE49-F238E27FC236}">
                <a16:creationId xmlns:a16="http://schemas.microsoft.com/office/drawing/2014/main" id="{F4C6BC68-EBD3-4723-8234-501CBC7F2E6A}"/>
              </a:ext>
            </a:extLst>
          </p:cNvPr>
          <p:cNvSpPr/>
          <p:nvPr/>
        </p:nvSpPr>
        <p:spPr>
          <a:xfrm>
            <a:off x="3541815" y="2152095"/>
            <a:ext cx="423982" cy="21416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defPPr>
              <a:defRPr lang="zh-CN"/>
            </a:defPPr>
            <a:lvl1pPr algn="l" rtl="0" eaLnBrk="0" fontAlgn="base" hangingPunct="0">
              <a:spcBef>
                <a:spcPct val="0"/>
              </a:spcBef>
              <a:spcAft>
                <a:spcPct val="0"/>
              </a:spcAft>
              <a:defRPr sz="2400" kern="1200">
                <a:solidFill>
                  <a:schemeClr val="lt1"/>
                </a:solidFill>
                <a:latin typeface="+mn-lt"/>
                <a:ea typeface="+mn-ea"/>
                <a:cs typeface="+mn-cs"/>
              </a:defRPr>
            </a:lvl1pPr>
            <a:lvl2pPr marL="457200" algn="l" rtl="0" eaLnBrk="0" fontAlgn="base" hangingPunct="0">
              <a:spcBef>
                <a:spcPct val="0"/>
              </a:spcBef>
              <a:spcAft>
                <a:spcPct val="0"/>
              </a:spcAft>
              <a:defRPr sz="2400" kern="1200">
                <a:solidFill>
                  <a:schemeClr val="lt1"/>
                </a:solidFill>
                <a:latin typeface="+mn-lt"/>
                <a:ea typeface="+mn-ea"/>
                <a:cs typeface="+mn-cs"/>
              </a:defRPr>
            </a:lvl2pPr>
            <a:lvl3pPr marL="914400" algn="l" rtl="0" eaLnBrk="0" fontAlgn="base" hangingPunct="0">
              <a:spcBef>
                <a:spcPct val="0"/>
              </a:spcBef>
              <a:spcAft>
                <a:spcPct val="0"/>
              </a:spcAft>
              <a:defRPr sz="2400" kern="1200">
                <a:solidFill>
                  <a:schemeClr val="lt1"/>
                </a:solidFill>
                <a:latin typeface="+mn-lt"/>
                <a:ea typeface="+mn-ea"/>
                <a:cs typeface="+mn-cs"/>
              </a:defRPr>
            </a:lvl3pPr>
            <a:lvl4pPr marL="1371600" algn="l" rtl="0" eaLnBrk="0" fontAlgn="base" hangingPunct="0">
              <a:spcBef>
                <a:spcPct val="0"/>
              </a:spcBef>
              <a:spcAft>
                <a:spcPct val="0"/>
              </a:spcAft>
              <a:defRPr sz="2400" kern="1200">
                <a:solidFill>
                  <a:schemeClr val="lt1"/>
                </a:solidFill>
                <a:latin typeface="+mn-lt"/>
                <a:ea typeface="+mn-ea"/>
                <a:cs typeface="+mn-cs"/>
              </a:defRPr>
            </a:lvl4pPr>
            <a:lvl5pPr marL="1828800" algn="l" rtl="0" eaLnBrk="0" fontAlgn="base" hangingPunct="0">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zh-CN" altLang="en-US"/>
          </a:p>
        </p:txBody>
      </p:sp>
      <p:pic>
        <p:nvPicPr>
          <p:cNvPr id="11" name="图片 10">
            <a:extLst>
              <a:ext uri="{FF2B5EF4-FFF2-40B4-BE49-F238E27FC236}">
                <a16:creationId xmlns:a16="http://schemas.microsoft.com/office/drawing/2014/main" id="{AA5809D2-16C6-4E2F-AB4E-E4832DD0E3FB}"/>
              </a:ext>
            </a:extLst>
          </p:cNvPr>
          <p:cNvPicPr>
            <a:picLocks noChangeAspect="1"/>
          </p:cNvPicPr>
          <p:nvPr/>
        </p:nvPicPr>
        <p:blipFill>
          <a:blip r:embed="rId5"/>
          <a:stretch>
            <a:fillRect/>
          </a:stretch>
        </p:blipFill>
        <p:spPr>
          <a:xfrm>
            <a:off x="7489809" y="1101605"/>
            <a:ext cx="1329252" cy="2311637"/>
          </a:xfrm>
          <a:prstGeom prst="rect">
            <a:avLst/>
          </a:prstGeom>
        </p:spPr>
      </p:pic>
      <p:sp>
        <p:nvSpPr>
          <p:cNvPr id="12" name="右箭头 9">
            <a:extLst>
              <a:ext uri="{FF2B5EF4-FFF2-40B4-BE49-F238E27FC236}">
                <a16:creationId xmlns:a16="http://schemas.microsoft.com/office/drawing/2014/main" id="{3E82A15A-03C3-41AC-9E3F-5D480200CCA7}"/>
              </a:ext>
            </a:extLst>
          </p:cNvPr>
          <p:cNvSpPr/>
          <p:nvPr/>
        </p:nvSpPr>
        <p:spPr>
          <a:xfrm>
            <a:off x="6937573" y="2152095"/>
            <a:ext cx="423982" cy="21416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defPPr>
              <a:defRPr lang="zh-CN"/>
            </a:defPPr>
            <a:lvl1pPr algn="l" rtl="0" eaLnBrk="0" fontAlgn="base" hangingPunct="0">
              <a:spcBef>
                <a:spcPct val="0"/>
              </a:spcBef>
              <a:spcAft>
                <a:spcPct val="0"/>
              </a:spcAft>
              <a:defRPr sz="2400" kern="1200">
                <a:solidFill>
                  <a:schemeClr val="lt1"/>
                </a:solidFill>
                <a:latin typeface="+mn-lt"/>
                <a:ea typeface="+mn-ea"/>
                <a:cs typeface="+mn-cs"/>
              </a:defRPr>
            </a:lvl1pPr>
            <a:lvl2pPr marL="457200" algn="l" rtl="0" eaLnBrk="0" fontAlgn="base" hangingPunct="0">
              <a:spcBef>
                <a:spcPct val="0"/>
              </a:spcBef>
              <a:spcAft>
                <a:spcPct val="0"/>
              </a:spcAft>
              <a:defRPr sz="2400" kern="1200">
                <a:solidFill>
                  <a:schemeClr val="lt1"/>
                </a:solidFill>
                <a:latin typeface="+mn-lt"/>
                <a:ea typeface="+mn-ea"/>
                <a:cs typeface="+mn-cs"/>
              </a:defRPr>
            </a:lvl2pPr>
            <a:lvl3pPr marL="914400" algn="l" rtl="0" eaLnBrk="0" fontAlgn="base" hangingPunct="0">
              <a:spcBef>
                <a:spcPct val="0"/>
              </a:spcBef>
              <a:spcAft>
                <a:spcPct val="0"/>
              </a:spcAft>
              <a:defRPr sz="2400" kern="1200">
                <a:solidFill>
                  <a:schemeClr val="lt1"/>
                </a:solidFill>
                <a:latin typeface="+mn-lt"/>
                <a:ea typeface="+mn-ea"/>
                <a:cs typeface="+mn-cs"/>
              </a:defRPr>
            </a:lvl3pPr>
            <a:lvl4pPr marL="1371600" algn="l" rtl="0" eaLnBrk="0" fontAlgn="base" hangingPunct="0">
              <a:spcBef>
                <a:spcPct val="0"/>
              </a:spcBef>
              <a:spcAft>
                <a:spcPct val="0"/>
              </a:spcAft>
              <a:defRPr sz="2400" kern="1200">
                <a:solidFill>
                  <a:schemeClr val="lt1"/>
                </a:solidFill>
                <a:latin typeface="+mn-lt"/>
                <a:ea typeface="+mn-ea"/>
                <a:cs typeface="+mn-cs"/>
              </a:defRPr>
            </a:lvl4pPr>
            <a:lvl5pPr marL="1828800" algn="l" rtl="0" eaLnBrk="0" fontAlgn="base" hangingPunct="0">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a:endParaRPr lang="zh-CN" altLang="en-US"/>
          </a:p>
        </p:txBody>
      </p:sp>
      <p:sp>
        <p:nvSpPr>
          <p:cNvPr id="14" name="文本框 11">
            <a:extLst>
              <a:ext uri="{FF2B5EF4-FFF2-40B4-BE49-F238E27FC236}">
                <a16:creationId xmlns:a16="http://schemas.microsoft.com/office/drawing/2014/main" id="{428F0C67-E401-4D0C-B7EC-4C07B38D7401}"/>
              </a:ext>
            </a:extLst>
          </p:cNvPr>
          <p:cNvSpPr txBox="1"/>
          <p:nvPr/>
        </p:nvSpPr>
        <p:spPr>
          <a:xfrm>
            <a:off x="910314" y="3805939"/>
            <a:ext cx="5336889" cy="584775"/>
          </a:xfrm>
          <a:prstGeom prst="rect">
            <a:avLst/>
          </a:prstGeom>
          <a:noFill/>
        </p:spPr>
        <p:txBody>
          <a:bodyPr wrap="square">
            <a:sp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a:spcBef>
                <a:spcPts val="0"/>
              </a:spcBef>
              <a:spcAft>
                <a:spcPts val="0"/>
              </a:spcAft>
            </a:pPr>
            <a:r>
              <a:rPr lang="zh-CN" altLang="en-US" sz="1600" dirty="0">
                <a:solidFill>
                  <a:schemeClr val="accent1"/>
                </a:solidFill>
                <a:latin typeface="Lato" panose="020F0502020204030203" pitchFamily="34" charset="0"/>
                <a:cs typeface="Arial"/>
              </a:rPr>
              <a:t>一张图片</a:t>
            </a:r>
            <a:r>
              <a:rPr lang="zh-CN" altLang="zh-CN" sz="1600" dirty="0">
                <a:solidFill>
                  <a:schemeClr val="accent1"/>
                </a:solidFill>
                <a:latin typeface="Lato" panose="020F0502020204030203" pitchFamily="34" charset="0"/>
                <a:cs typeface="Arial"/>
              </a:rPr>
              <a:t>数据量是</a:t>
            </a:r>
            <a:r>
              <a:rPr lang="en-US" altLang="zh-CN" sz="1600" dirty="0">
                <a:solidFill>
                  <a:schemeClr val="accent1"/>
                </a:solidFill>
                <a:latin typeface="Lato" panose="020F0502020204030203" pitchFamily="34" charset="0"/>
                <a:cs typeface="Arial"/>
              </a:rPr>
              <a:t>64×64×3</a:t>
            </a:r>
            <a:r>
              <a:rPr lang="zh-CN" altLang="zh-CN" sz="1600" dirty="0">
                <a:solidFill>
                  <a:schemeClr val="accent1"/>
                </a:solidFill>
                <a:latin typeface="Lato" panose="020F0502020204030203" pitchFamily="34" charset="0"/>
                <a:cs typeface="Arial"/>
              </a:rPr>
              <a:t>，因为每张图片都有</a:t>
            </a:r>
            <a:r>
              <a:rPr lang="en-US" altLang="zh-CN" sz="1600" dirty="0">
                <a:solidFill>
                  <a:schemeClr val="accent1"/>
                </a:solidFill>
                <a:latin typeface="Lato" panose="020F0502020204030203" pitchFamily="34" charset="0"/>
                <a:cs typeface="Arial"/>
              </a:rPr>
              <a:t>3</a:t>
            </a:r>
            <a:r>
              <a:rPr lang="zh-CN" altLang="zh-CN" sz="1600" dirty="0">
                <a:solidFill>
                  <a:schemeClr val="accent1"/>
                </a:solidFill>
                <a:latin typeface="Lato" panose="020F0502020204030203" pitchFamily="34" charset="0"/>
                <a:cs typeface="Arial"/>
              </a:rPr>
              <a:t>个颜色通道。如果计算一下的话，可得知数据量为</a:t>
            </a:r>
            <a:r>
              <a:rPr lang="en-US" altLang="zh-CN" sz="1600" dirty="0">
                <a:solidFill>
                  <a:schemeClr val="accent1"/>
                </a:solidFill>
                <a:latin typeface="Lato" panose="020F0502020204030203" pitchFamily="34" charset="0"/>
                <a:cs typeface="Arial"/>
              </a:rPr>
              <a:t>12288</a:t>
            </a:r>
            <a:endParaRPr lang="zh-CN" altLang="en-US" sz="1600" dirty="0">
              <a:solidFill>
                <a:schemeClr val="accent1"/>
              </a:solidFill>
              <a:latin typeface="Lato" panose="020F0502020204030203" pitchFamily="34" charset="0"/>
              <a:cs typeface="Arial"/>
            </a:endParaRPr>
          </a:p>
        </p:txBody>
      </p:sp>
    </p:spTree>
    <p:extLst>
      <p:ext uri="{BB962C8B-B14F-4D97-AF65-F5344CB8AC3E}">
        <p14:creationId xmlns:p14="http://schemas.microsoft.com/office/powerpoint/2010/main" val="3593685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7" name="Google Shape;166;p20">
            <a:extLst>
              <a:ext uri="{FF2B5EF4-FFF2-40B4-BE49-F238E27FC236}">
                <a16:creationId xmlns:a16="http://schemas.microsoft.com/office/drawing/2014/main" id="{B4837533-7033-4C60-8582-95EC36BB3251}"/>
              </a:ext>
            </a:extLst>
          </p:cNvPr>
          <p:cNvSpPr txBox="1">
            <a:spLocks/>
          </p:cNvSpPr>
          <p:nvPr/>
        </p:nvSpPr>
        <p:spPr>
          <a:xfrm>
            <a:off x="553329" y="332537"/>
            <a:ext cx="1866021"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buClr>
                <a:srgbClr val="000000"/>
              </a:buClr>
              <a:buSzPts val="2800"/>
            </a:pPr>
            <a:r>
              <a:rPr lang="zh-CN" altLang="en-US" sz="2000" dirty="0">
                <a:solidFill>
                  <a:srgbClr val="0070C0"/>
                </a:solidFill>
                <a:latin typeface="微软雅黑 Light" panose="020B0502040204020203" pitchFamily="34" charset="-122"/>
                <a:ea typeface="微软雅黑 Light" panose="020B0502040204020203" pitchFamily="34" charset="-122"/>
                <a:cs typeface="Arial"/>
              </a:rPr>
              <a:t>局部感知</a:t>
            </a:r>
          </a:p>
        </p:txBody>
      </p:sp>
      <p:pic>
        <p:nvPicPr>
          <p:cNvPr id="7170" name="Picture 2">
            <a:extLst>
              <a:ext uri="{FF2B5EF4-FFF2-40B4-BE49-F238E27FC236}">
                <a16:creationId xmlns:a16="http://schemas.microsoft.com/office/drawing/2014/main" id="{C4430ACF-8705-4AC7-42B1-31153DEAE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762" y="2895601"/>
            <a:ext cx="6000750" cy="162469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38425E3E-71BE-A330-92E2-8C06B6385028}"/>
              </a:ext>
            </a:extLst>
          </p:cNvPr>
          <p:cNvSpPr txBox="1"/>
          <p:nvPr/>
        </p:nvSpPr>
        <p:spPr>
          <a:xfrm>
            <a:off x="1023936" y="1109991"/>
            <a:ext cx="7191377" cy="400110"/>
          </a:xfrm>
          <a:prstGeom prst="rect">
            <a:avLst/>
          </a:prstGeom>
          <a:noFill/>
        </p:spPr>
        <p:txBody>
          <a:bodyPr wrap="square">
            <a:spAutoFit/>
          </a:bodyPr>
          <a:lstStyle/>
          <a:p>
            <a:r>
              <a:rPr lang="zh-CN" altLang="en-US" sz="2000" b="1" dirty="0">
                <a:solidFill>
                  <a:schemeClr val="accent1"/>
                </a:solidFill>
                <a:latin typeface="Raleway" pitchFamily="2" charset="0"/>
                <a:ea typeface="微软雅黑 Light" panose="020B0502040204020203" pitchFamily="34" charset="-122"/>
              </a:rPr>
              <a:t>受启发于生物视觉系统：局部敏感；对外界认知从局部到全局。</a:t>
            </a:r>
          </a:p>
        </p:txBody>
      </p:sp>
      <p:sp>
        <p:nvSpPr>
          <p:cNvPr id="9" name="文本框 8">
            <a:extLst>
              <a:ext uri="{FF2B5EF4-FFF2-40B4-BE49-F238E27FC236}">
                <a16:creationId xmlns:a16="http://schemas.microsoft.com/office/drawing/2014/main" id="{3403FE00-9C48-D54F-E756-26DE24A31118}"/>
              </a:ext>
            </a:extLst>
          </p:cNvPr>
          <p:cNvSpPr txBox="1"/>
          <p:nvPr/>
        </p:nvSpPr>
        <p:spPr>
          <a:xfrm>
            <a:off x="1023936" y="1657105"/>
            <a:ext cx="7203282" cy="1015663"/>
          </a:xfrm>
          <a:prstGeom prst="rect">
            <a:avLst/>
          </a:prstGeom>
          <a:noFill/>
        </p:spPr>
        <p:txBody>
          <a:bodyPr wrap="square">
            <a:spAutoFit/>
          </a:bodyPr>
          <a:lstStyle/>
          <a:p>
            <a:r>
              <a:rPr lang="zh-CN" altLang="en-US" sz="2000" b="1" dirty="0">
                <a:solidFill>
                  <a:schemeClr val="accent1"/>
                </a:solidFill>
                <a:latin typeface="Raleway" pitchFamily="2" charset="0"/>
                <a:ea typeface="微软雅黑 Light" panose="020B0502040204020203" pitchFamily="34" charset="-122"/>
              </a:rPr>
              <a:t>每个神经元只与上一层的部分神经元相连，只感知局部，而不是整幅图像，在更高层将局部的信息综合起来就得到全局的信息。</a:t>
            </a:r>
          </a:p>
        </p:txBody>
      </p:sp>
    </p:spTree>
    <p:extLst>
      <p:ext uri="{BB962C8B-B14F-4D97-AF65-F5344CB8AC3E}">
        <p14:creationId xmlns:p14="http://schemas.microsoft.com/office/powerpoint/2010/main" val="2300856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7" name="Google Shape;166;p20">
            <a:extLst>
              <a:ext uri="{FF2B5EF4-FFF2-40B4-BE49-F238E27FC236}">
                <a16:creationId xmlns:a16="http://schemas.microsoft.com/office/drawing/2014/main" id="{B4837533-7033-4C60-8582-95EC36BB3251}"/>
              </a:ext>
            </a:extLst>
          </p:cNvPr>
          <p:cNvSpPr txBox="1">
            <a:spLocks/>
          </p:cNvSpPr>
          <p:nvPr/>
        </p:nvSpPr>
        <p:spPr>
          <a:xfrm>
            <a:off x="553329" y="332537"/>
            <a:ext cx="1866021"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buClr>
                <a:srgbClr val="000000"/>
              </a:buClr>
              <a:buSzPts val="2800"/>
            </a:pPr>
            <a:r>
              <a:rPr lang="zh-CN" altLang="en-US" sz="2000" dirty="0">
                <a:solidFill>
                  <a:srgbClr val="0070C0"/>
                </a:solidFill>
                <a:latin typeface="微软雅黑 Light" panose="020B0502040204020203" pitchFamily="34" charset="-122"/>
                <a:ea typeface="微软雅黑 Light" panose="020B0502040204020203" pitchFamily="34" charset="-122"/>
                <a:cs typeface="Arial"/>
              </a:rPr>
              <a:t>参数共享</a:t>
            </a:r>
          </a:p>
        </p:txBody>
      </p:sp>
      <p:sp>
        <p:nvSpPr>
          <p:cNvPr id="6" name="文本框 5">
            <a:extLst>
              <a:ext uri="{FF2B5EF4-FFF2-40B4-BE49-F238E27FC236}">
                <a16:creationId xmlns:a16="http://schemas.microsoft.com/office/drawing/2014/main" id="{38425E3E-71BE-A330-92E2-8C06B6385028}"/>
              </a:ext>
            </a:extLst>
          </p:cNvPr>
          <p:cNvSpPr txBox="1"/>
          <p:nvPr/>
        </p:nvSpPr>
        <p:spPr>
          <a:xfrm>
            <a:off x="1023936" y="1109991"/>
            <a:ext cx="7191377" cy="400110"/>
          </a:xfrm>
          <a:prstGeom prst="rect">
            <a:avLst/>
          </a:prstGeom>
          <a:noFill/>
        </p:spPr>
        <p:txBody>
          <a:bodyPr wrap="square">
            <a:spAutoFit/>
          </a:bodyPr>
          <a:lstStyle/>
          <a:p>
            <a:r>
              <a:rPr lang="zh-CN" altLang="en-US" sz="2000" b="1" dirty="0">
                <a:solidFill>
                  <a:schemeClr val="accent1"/>
                </a:solidFill>
                <a:latin typeface="Raleway" pitchFamily="2" charset="0"/>
                <a:ea typeface="微软雅黑 Light" panose="020B0502040204020203" pitchFamily="34" charset="-122"/>
              </a:rPr>
              <a:t>从一个局部区域学习到的信息，应用到图像的其它地方去。</a:t>
            </a:r>
          </a:p>
        </p:txBody>
      </p:sp>
      <p:pic>
        <p:nvPicPr>
          <p:cNvPr id="8194" name="Picture 2">
            <a:extLst>
              <a:ext uri="{FF2B5EF4-FFF2-40B4-BE49-F238E27FC236}">
                <a16:creationId xmlns:a16="http://schemas.microsoft.com/office/drawing/2014/main" id="{9BFA1EFA-9A25-7B30-D980-A221560FF5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888" y="1664382"/>
            <a:ext cx="5758548" cy="3146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344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7" name="Google Shape;166;p20">
            <a:extLst>
              <a:ext uri="{FF2B5EF4-FFF2-40B4-BE49-F238E27FC236}">
                <a16:creationId xmlns:a16="http://schemas.microsoft.com/office/drawing/2014/main" id="{B4837533-7033-4C60-8582-95EC36BB3251}"/>
              </a:ext>
            </a:extLst>
          </p:cNvPr>
          <p:cNvSpPr txBox="1">
            <a:spLocks/>
          </p:cNvSpPr>
          <p:nvPr/>
        </p:nvSpPr>
        <p:spPr>
          <a:xfrm>
            <a:off x="667629" y="294437"/>
            <a:ext cx="1175459"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buClr>
                <a:srgbClr val="000000"/>
              </a:buClr>
              <a:buSzPts val="2800"/>
            </a:pPr>
            <a:r>
              <a:rPr lang="en-US" altLang="zh-CN" sz="2000" dirty="0">
                <a:solidFill>
                  <a:srgbClr val="0070C0"/>
                </a:solidFill>
                <a:latin typeface="Lato" panose="020F0502020204030203" pitchFamily="34" charset="0"/>
                <a:ea typeface="微软雅黑 Light" panose="020B0502040204020203" pitchFamily="34" charset="-122"/>
                <a:cs typeface="Arial"/>
              </a:rPr>
              <a:t>Pooling</a:t>
            </a:r>
            <a:endParaRPr lang="zh-CN" altLang="en-US" sz="2000" dirty="0">
              <a:solidFill>
                <a:srgbClr val="0070C0"/>
              </a:solidFill>
              <a:latin typeface="Lato" panose="020F0502020204030203" pitchFamily="34" charset="0"/>
              <a:ea typeface="微软雅黑 Light" panose="020B0502040204020203" pitchFamily="34" charset="-122"/>
              <a:cs typeface="Arial"/>
            </a:endParaRPr>
          </a:p>
        </p:txBody>
      </p:sp>
      <p:sp>
        <p:nvSpPr>
          <p:cNvPr id="6" name="文本框 5">
            <a:extLst>
              <a:ext uri="{FF2B5EF4-FFF2-40B4-BE49-F238E27FC236}">
                <a16:creationId xmlns:a16="http://schemas.microsoft.com/office/drawing/2014/main" id="{38425E3E-71BE-A330-92E2-8C06B6385028}"/>
              </a:ext>
            </a:extLst>
          </p:cNvPr>
          <p:cNvSpPr txBox="1"/>
          <p:nvPr/>
        </p:nvSpPr>
        <p:spPr>
          <a:xfrm>
            <a:off x="876299" y="995691"/>
            <a:ext cx="7748589" cy="707886"/>
          </a:xfrm>
          <a:prstGeom prst="rect">
            <a:avLst/>
          </a:prstGeom>
          <a:noFill/>
        </p:spPr>
        <p:txBody>
          <a:bodyPr wrap="square">
            <a:spAutoFit/>
          </a:bodyPr>
          <a:lstStyle/>
          <a:p>
            <a:r>
              <a:rPr lang="zh-CN" altLang="en-US" sz="2000" b="1" dirty="0">
                <a:solidFill>
                  <a:schemeClr val="accent1"/>
                </a:solidFill>
                <a:latin typeface="Raleway" pitchFamily="2" charset="0"/>
                <a:ea typeface="微软雅黑 Light" panose="020B0502040204020203" pitchFamily="34" charset="-122"/>
              </a:rPr>
              <a:t>池化层相比卷积层可以更有效的降低数据维度，这么做不但可以大大减少运算量，还可以有效的避免过拟合。</a:t>
            </a:r>
          </a:p>
        </p:txBody>
      </p:sp>
      <p:pic>
        <p:nvPicPr>
          <p:cNvPr id="9218" name="Picture 2">
            <a:extLst>
              <a:ext uri="{FF2B5EF4-FFF2-40B4-BE49-F238E27FC236}">
                <a16:creationId xmlns:a16="http://schemas.microsoft.com/office/drawing/2014/main" id="{E012B5EE-2E32-C292-EA6B-4824E915B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049" y="2139761"/>
            <a:ext cx="7038975"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048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7" name="標題 1">
            <a:extLst>
              <a:ext uri="{FF2B5EF4-FFF2-40B4-BE49-F238E27FC236}">
                <a16:creationId xmlns:a16="http://schemas.microsoft.com/office/drawing/2014/main" id="{69D6AADA-20B7-4D93-84F0-2F2363E10B54}"/>
              </a:ext>
            </a:extLst>
          </p:cNvPr>
          <p:cNvSpPr txBox="1">
            <a:spLocks/>
          </p:cNvSpPr>
          <p:nvPr/>
        </p:nvSpPr>
        <p:spPr>
          <a:xfrm>
            <a:off x="708409" y="308770"/>
            <a:ext cx="1458529" cy="4913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zh-CN" altLang="en-US" sz="2000" dirty="0">
                <a:solidFill>
                  <a:srgbClr val="0070C0"/>
                </a:solidFill>
                <a:latin typeface="微软雅黑 Light" panose="020B0502040204020203" pitchFamily="34" charset="-122"/>
                <a:ea typeface="微软雅黑 Light" panose="020B0502040204020203" pitchFamily="34" charset="-122"/>
                <a:cs typeface="Arial"/>
              </a:rPr>
              <a:t>卷积运算</a:t>
            </a:r>
            <a:endParaRPr lang="zh-TW" altLang="en-US" sz="2000" dirty="0">
              <a:solidFill>
                <a:srgbClr val="0070C0"/>
              </a:solidFill>
              <a:latin typeface="微软雅黑 Light" panose="020B0502040204020203" pitchFamily="34" charset="-122"/>
              <a:ea typeface="微软雅黑 Light" panose="020B0502040204020203" pitchFamily="34" charset="-122"/>
              <a:cs typeface="Arial"/>
            </a:endParaRPr>
          </a:p>
        </p:txBody>
      </p:sp>
      <p:grpSp>
        <p:nvGrpSpPr>
          <p:cNvPr id="2" name="组合 1">
            <a:extLst>
              <a:ext uri="{FF2B5EF4-FFF2-40B4-BE49-F238E27FC236}">
                <a16:creationId xmlns:a16="http://schemas.microsoft.com/office/drawing/2014/main" id="{4A5CCE62-2A97-453D-FFED-548883349534}"/>
              </a:ext>
            </a:extLst>
          </p:cNvPr>
          <p:cNvGrpSpPr/>
          <p:nvPr/>
        </p:nvGrpSpPr>
        <p:grpSpPr>
          <a:xfrm>
            <a:off x="2779456" y="1874995"/>
            <a:ext cx="1042513" cy="1056206"/>
            <a:chOff x="7039561" y="3167275"/>
            <a:chExt cx="1042513" cy="1056206"/>
          </a:xfrm>
          <a:solidFill>
            <a:srgbClr val="1A9988"/>
          </a:solidFill>
        </p:grpSpPr>
        <p:sp>
          <p:nvSpPr>
            <p:cNvPr id="4" name="Google Shape;92;p17">
              <a:extLst>
                <a:ext uri="{FF2B5EF4-FFF2-40B4-BE49-F238E27FC236}">
                  <a16:creationId xmlns:a16="http://schemas.microsoft.com/office/drawing/2014/main" id="{C8681A7B-BD08-7D7B-0060-0326FC0C3FA4}"/>
                </a:ext>
              </a:extLst>
            </p:cNvPr>
            <p:cNvSpPr/>
            <p:nvPr/>
          </p:nvSpPr>
          <p:spPr>
            <a:xfrm flipH="1">
              <a:off x="7039561" y="3167275"/>
              <a:ext cx="521257" cy="528103"/>
            </a:xfrm>
            <a:prstGeom prst="rect">
              <a:avLst/>
            </a:prstGeom>
            <a:grp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latin typeface="Lato" panose="020F0502020204030203" pitchFamily="34" charset="0"/>
                </a:rPr>
                <a:t>w</a:t>
              </a:r>
              <a:endParaRPr dirty="0">
                <a:latin typeface="Lato" panose="020F0502020204030203" pitchFamily="34" charset="0"/>
              </a:endParaRPr>
            </a:p>
          </p:txBody>
        </p:sp>
        <p:sp>
          <p:nvSpPr>
            <p:cNvPr id="6" name="Google Shape;93;p17">
              <a:extLst>
                <a:ext uri="{FF2B5EF4-FFF2-40B4-BE49-F238E27FC236}">
                  <a16:creationId xmlns:a16="http://schemas.microsoft.com/office/drawing/2014/main" id="{A7C00831-8434-2866-0902-8C319A223DFB}"/>
                </a:ext>
              </a:extLst>
            </p:cNvPr>
            <p:cNvSpPr/>
            <p:nvPr/>
          </p:nvSpPr>
          <p:spPr>
            <a:xfrm flipH="1">
              <a:off x="7560817" y="3167275"/>
              <a:ext cx="521257" cy="528103"/>
            </a:xfrm>
            <a:prstGeom prst="rect">
              <a:avLst/>
            </a:prstGeom>
            <a:grp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t>x</a:t>
              </a:r>
              <a:endParaRPr dirty="0"/>
            </a:p>
          </p:txBody>
        </p:sp>
        <p:sp>
          <p:nvSpPr>
            <p:cNvPr id="8" name="Google Shape;92;p17">
              <a:extLst>
                <a:ext uri="{FF2B5EF4-FFF2-40B4-BE49-F238E27FC236}">
                  <a16:creationId xmlns:a16="http://schemas.microsoft.com/office/drawing/2014/main" id="{DD2FF080-B444-B191-8108-D023437F51C9}"/>
                </a:ext>
              </a:extLst>
            </p:cNvPr>
            <p:cNvSpPr/>
            <p:nvPr/>
          </p:nvSpPr>
          <p:spPr>
            <a:xfrm flipH="1">
              <a:off x="7039561" y="3695378"/>
              <a:ext cx="521257" cy="528103"/>
            </a:xfrm>
            <a:prstGeom prst="rect">
              <a:avLst/>
            </a:prstGeom>
            <a:grp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latin typeface="Lato" panose="020F0502020204030203" pitchFamily="34" charset="0"/>
                </a:rPr>
                <a:t>y</a:t>
              </a:r>
              <a:endParaRPr dirty="0">
                <a:latin typeface="Lato" panose="020F0502020204030203" pitchFamily="34" charset="0"/>
              </a:endParaRPr>
            </a:p>
          </p:txBody>
        </p:sp>
        <p:sp>
          <p:nvSpPr>
            <p:cNvPr id="9" name="Google Shape;93;p17">
              <a:extLst>
                <a:ext uri="{FF2B5EF4-FFF2-40B4-BE49-F238E27FC236}">
                  <a16:creationId xmlns:a16="http://schemas.microsoft.com/office/drawing/2014/main" id="{78D1BA37-C4D2-E627-FC66-A34BFFD608B2}"/>
                </a:ext>
              </a:extLst>
            </p:cNvPr>
            <p:cNvSpPr/>
            <p:nvPr/>
          </p:nvSpPr>
          <p:spPr>
            <a:xfrm flipH="1">
              <a:off x="7560817" y="3695378"/>
              <a:ext cx="521257" cy="528103"/>
            </a:xfrm>
            <a:prstGeom prst="rect">
              <a:avLst/>
            </a:prstGeom>
            <a:grp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t>z</a:t>
              </a:r>
              <a:endParaRPr dirty="0"/>
            </a:p>
          </p:txBody>
        </p:sp>
      </p:grpSp>
      <p:sp>
        <p:nvSpPr>
          <p:cNvPr id="10" name="Google Shape;91;p17">
            <a:extLst>
              <a:ext uri="{FF2B5EF4-FFF2-40B4-BE49-F238E27FC236}">
                <a16:creationId xmlns:a16="http://schemas.microsoft.com/office/drawing/2014/main" id="{C9AEDF0A-14EA-C4E9-252A-C174524EBA60}"/>
              </a:ext>
            </a:extLst>
          </p:cNvPr>
          <p:cNvSpPr/>
          <p:nvPr/>
        </p:nvSpPr>
        <p:spPr>
          <a:xfrm flipH="1">
            <a:off x="771721" y="1610944"/>
            <a:ext cx="521257" cy="528103"/>
          </a:xfrm>
          <a:prstGeom prst="rect">
            <a:avLst/>
          </a:prstGeom>
          <a:solidFill>
            <a:srgbClr val="1A9988"/>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latin typeface="Lato" panose="020F0502020204030203" pitchFamily="34" charset="0"/>
              </a:rPr>
              <a:t>a</a:t>
            </a:r>
            <a:endParaRPr dirty="0">
              <a:latin typeface="Lato" panose="020F0502020204030203" pitchFamily="34" charset="0"/>
            </a:endParaRPr>
          </a:p>
        </p:txBody>
      </p:sp>
      <p:sp>
        <p:nvSpPr>
          <p:cNvPr id="11" name="Google Shape;92;p17">
            <a:extLst>
              <a:ext uri="{FF2B5EF4-FFF2-40B4-BE49-F238E27FC236}">
                <a16:creationId xmlns:a16="http://schemas.microsoft.com/office/drawing/2014/main" id="{48C20263-FCC9-F793-03FF-918A9C8DB2BC}"/>
              </a:ext>
            </a:extLst>
          </p:cNvPr>
          <p:cNvSpPr/>
          <p:nvPr/>
        </p:nvSpPr>
        <p:spPr>
          <a:xfrm flipH="1">
            <a:off x="1292978" y="1610944"/>
            <a:ext cx="521257" cy="528103"/>
          </a:xfrm>
          <a:prstGeom prst="rect">
            <a:avLst/>
          </a:prstGeom>
          <a:solidFill>
            <a:srgbClr val="1A9988"/>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latin typeface="Lato" panose="020F0502020204030203" pitchFamily="34" charset="0"/>
              </a:rPr>
              <a:t>b</a:t>
            </a:r>
            <a:endParaRPr dirty="0">
              <a:latin typeface="Lato" panose="020F0502020204030203" pitchFamily="34" charset="0"/>
            </a:endParaRPr>
          </a:p>
        </p:txBody>
      </p:sp>
      <p:sp>
        <p:nvSpPr>
          <p:cNvPr id="12" name="Google Shape;93;p17">
            <a:extLst>
              <a:ext uri="{FF2B5EF4-FFF2-40B4-BE49-F238E27FC236}">
                <a16:creationId xmlns:a16="http://schemas.microsoft.com/office/drawing/2014/main" id="{488788AA-EF1F-3710-B57D-F63B66651E3F}"/>
              </a:ext>
            </a:extLst>
          </p:cNvPr>
          <p:cNvSpPr/>
          <p:nvPr/>
        </p:nvSpPr>
        <p:spPr>
          <a:xfrm flipH="1">
            <a:off x="1814234" y="1610944"/>
            <a:ext cx="521257" cy="528103"/>
          </a:xfrm>
          <a:prstGeom prst="rect">
            <a:avLst/>
          </a:prstGeom>
          <a:solidFill>
            <a:schemeClr val="accent3">
              <a:lumMod val="20000"/>
              <a:lumOff val="80000"/>
            </a:schemeClr>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t>c</a:t>
            </a:r>
            <a:endParaRPr dirty="0"/>
          </a:p>
        </p:txBody>
      </p:sp>
      <p:sp>
        <p:nvSpPr>
          <p:cNvPr id="13" name="Google Shape;91;p17">
            <a:extLst>
              <a:ext uri="{FF2B5EF4-FFF2-40B4-BE49-F238E27FC236}">
                <a16:creationId xmlns:a16="http://schemas.microsoft.com/office/drawing/2014/main" id="{317FEF88-1A03-5D4E-12FC-F859C9D25B4E}"/>
              </a:ext>
            </a:extLst>
          </p:cNvPr>
          <p:cNvSpPr/>
          <p:nvPr/>
        </p:nvSpPr>
        <p:spPr>
          <a:xfrm flipH="1">
            <a:off x="771721" y="2139047"/>
            <a:ext cx="521257" cy="528103"/>
          </a:xfrm>
          <a:prstGeom prst="rect">
            <a:avLst/>
          </a:prstGeom>
          <a:solidFill>
            <a:srgbClr val="1A9988"/>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latin typeface="Lato" panose="020F0502020204030203" pitchFamily="34" charset="0"/>
              </a:rPr>
              <a:t>d</a:t>
            </a:r>
            <a:endParaRPr dirty="0">
              <a:latin typeface="Lato" panose="020F0502020204030203" pitchFamily="34" charset="0"/>
            </a:endParaRPr>
          </a:p>
        </p:txBody>
      </p:sp>
      <p:sp>
        <p:nvSpPr>
          <p:cNvPr id="14" name="Google Shape;92;p17">
            <a:extLst>
              <a:ext uri="{FF2B5EF4-FFF2-40B4-BE49-F238E27FC236}">
                <a16:creationId xmlns:a16="http://schemas.microsoft.com/office/drawing/2014/main" id="{A860C5F5-AA41-1190-CA12-430D90667B39}"/>
              </a:ext>
            </a:extLst>
          </p:cNvPr>
          <p:cNvSpPr/>
          <p:nvPr/>
        </p:nvSpPr>
        <p:spPr>
          <a:xfrm flipH="1">
            <a:off x="1292978" y="2139047"/>
            <a:ext cx="521257" cy="528103"/>
          </a:xfrm>
          <a:prstGeom prst="rect">
            <a:avLst/>
          </a:prstGeom>
          <a:solidFill>
            <a:srgbClr val="1A9988"/>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latin typeface="Lato" panose="020F0502020204030203" pitchFamily="34" charset="0"/>
              </a:rPr>
              <a:t>e</a:t>
            </a:r>
            <a:endParaRPr dirty="0">
              <a:latin typeface="Lato" panose="020F0502020204030203" pitchFamily="34" charset="0"/>
            </a:endParaRPr>
          </a:p>
        </p:txBody>
      </p:sp>
      <p:sp>
        <p:nvSpPr>
          <p:cNvPr id="15" name="Google Shape;93;p17">
            <a:extLst>
              <a:ext uri="{FF2B5EF4-FFF2-40B4-BE49-F238E27FC236}">
                <a16:creationId xmlns:a16="http://schemas.microsoft.com/office/drawing/2014/main" id="{E4BCC5AC-9234-EB23-735E-072A413860D2}"/>
              </a:ext>
            </a:extLst>
          </p:cNvPr>
          <p:cNvSpPr/>
          <p:nvPr/>
        </p:nvSpPr>
        <p:spPr>
          <a:xfrm flipH="1">
            <a:off x="1814234" y="2139047"/>
            <a:ext cx="521257" cy="528103"/>
          </a:xfrm>
          <a:prstGeom prst="rect">
            <a:avLst/>
          </a:prstGeom>
          <a:solidFill>
            <a:schemeClr val="accent3">
              <a:lumMod val="20000"/>
              <a:lumOff val="80000"/>
            </a:schemeClr>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t>f</a:t>
            </a:r>
            <a:endParaRPr dirty="0"/>
          </a:p>
        </p:txBody>
      </p:sp>
      <p:sp>
        <p:nvSpPr>
          <p:cNvPr id="16" name="Google Shape;91;p17">
            <a:extLst>
              <a:ext uri="{FF2B5EF4-FFF2-40B4-BE49-F238E27FC236}">
                <a16:creationId xmlns:a16="http://schemas.microsoft.com/office/drawing/2014/main" id="{B11B80CC-CD46-59CF-086A-B853F831C2B2}"/>
              </a:ext>
            </a:extLst>
          </p:cNvPr>
          <p:cNvSpPr/>
          <p:nvPr/>
        </p:nvSpPr>
        <p:spPr>
          <a:xfrm flipH="1">
            <a:off x="771721" y="2667150"/>
            <a:ext cx="521257" cy="528103"/>
          </a:xfrm>
          <a:prstGeom prst="rect">
            <a:avLst/>
          </a:prstGeom>
          <a:solidFill>
            <a:schemeClr val="accent3">
              <a:lumMod val="20000"/>
              <a:lumOff val="80000"/>
            </a:schemeClr>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latin typeface="Lato" panose="020F0502020204030203" pitchFamily="34" charset="0"/>
              </a:rPr>
              <a:t>g</a:t>
            </a:r>
            <a:endParaRPr dirty="0">
              <a:latin typeface="Lato" panose="020F0502020204030203" pitchFamily="34" charset="0"/>
            </a:endParaRPr>
          </a:p>
        </p:txBody>
      </p:sp>
      <p:sp>
        <p:nvSpPr>
          <p:cNvPr id="17" name="Google Shape;92;p17">
            <a:extLst>
              <a:ext uri="{FF2B5EF4-FFF2-40B4-BE49-F238E27FC236}">
                <a16:creationId xmlns:a16="http://schemas.microsoft.com/office/drawing/2014/main" id="{B23960BE-272D-AD84-D5F6-223FC561F3A0}"/>
              </a:ext>
            </a:extLst>
          </p:cNvPr>
          <p:cNvSpPr/>
          <p:nvPr/>
        </p:nvSpPr>
        <p:spPr>
          <a:xfrm flipH="1">
            <a:off x="1297741" y="2667150"/>
            <a:ext cx="521257" cy="528103"/>
          </a:xfrm>
          <a:prstGeom prst="rect">
            <a:avLst/>
          </a:prstGeom>
          <a:solidFill>
            <a:schemeClr val="accent3">
              <a:lumMod val="20000"/>
              <a:lumOff val="80000"/>
            </a:schemeClr>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latin typeface="Lato" panose="020F0502020204030203" pitchFamily="34" charset="0"/>
              </a:rPr>
              <a:t>h</a:t>
            </a:r>
            <a:endParaRPr dirty="0">
              <a:latin typeface="Lato" panose="020F0502020204030203" pitchFamily="34" charset="0"/>
            </a:endParaRPr>
          </a:p>
        </p:txBody>
      </p:sp>
      <p:sp>
        <p:nvSpPr>
          <p:cNvPr id="18" name="Google Shape;93;p17">
            <a:extLst>
              <a:ext uri="{FF2B5EF4-FFF2-40B4-BE49-F238E27FC236}">
                <a16:creationId xmlns:a16="http://schemas.microsoft.com/office/drawing/2014/main" id="{F395635A-C4AA-9B4B-BB0F-0BC9854B1CB1}"/>
              </a:ext>
            </a:extLst>
          </p:cNvPr>
          <p:cNvSpPr/>
          <p:nvPr/>
        </p:nvSpPr>
        <p:spPr>
          <a:xfrm flipH="1">
            <a:off x="1814234" y="2667150"/>
            <a:ext cx="521257" cy="528103"/>
          </a:xfrm>
          <a:prstGeom prst="rect">
            <a:avLst/>
          </a:prstGeom>
          <a:solidFill>
            <a:schemeClr val="accent3">
              <a:lumMod val="20000"/>
              <a:lumOff val="80000"/>
            </a:schemeClr>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t>i</a:t>
            </a:r>
            <a:endParaRPr dirty="0"/>
          </a:p>
        </p:txBody>
      </p:sp>
      <p:sp>
        <p:nvSpPr>
          <p:cNvPr id="19" name="Google Shape;92;p17">
            <a:extLst>
              <a:ext uri="{FF2B5EF4-FFF2-40B4-BE49-F238E27FC236}">
                <a16:creationId xmlns:a16="http://schemas.microsoft.com/office/drawing/2014/main" id="{03BCDDA1-C8B2-F381-D0C0-91644E2F73F6}"/>
              </a:ext>
            </a:extLst>
          </p:cNvPr>
          <p:cNvSpPr/>
          <p:nvPr/>
        </p:nvSpPr>
        <p:spPr>
          <a:xfrm flipH="1">
            <a:off x="4425057" y="1874995"/>
            <a:ext cx="521257" cy="528103"/>
          </a:xfrm>
          <a:prstGeom prst="rect">
            <a:avLst/>
          </a:prstGeom>
          <a:solidFill>
            <a:srgbClr val="1A9988"/>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latin typeface="Lato" panose="020F0502020204030203" pitchFamily="34" charset="0"/>
              </a:rPr>
              <a:t>y1</a:t>
            </a:r>
            <a:endParaRPr dirty="0">
              <a:latin typeface="Lato" panose="020F0502020204030203" pitchFamily="34" charset="0"/>
            </a:endParaRPr>
          </a:p>
        </p:txBody>
      </p:sp>
      <p:sp>
        <p:nvSpPr>
          <p:cNvPr id="20" name="Google Shape;93;p17">
            <a:extLst>
              <a:ext uri="{FF2B5EF4-FFF2-40B4-BE49-F238E27FC236}">
                <a16:creationId xmlns:a16="http://schemas.microsoft.com/office/drawing/2014/main" id="{0152B41E-700C-2DD6-0383-2EEEACBAF174}"/>
              </a:ext>
            </a:extLst>
          </p:cNvPr>
          <p:cNvSpPr/>
          <p:nvPr/>
        </p:nvSpPr>
        <p:spPr>
          <a:xfrm flipH="1">
            <a:off x="4946313" y="1874995"/>
            <a:ext cx="521257" cy="528103"/>
          </a:xfrm>
          <a:prstGeom prst="rect">
            <a:avLst/>
          </a:prstGeom>
          <a:solidFill>
            <a:schemeClr val="accent3">
              <a:lumMod val="20000"/>
              <a:lumOff val="80000"/>
            </a:schemeClr>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t>y2</a:t>
            </a:r>
            <a:endParaRPr dirty="0"/>
          </a:p>
        </p:txBody>
      </p:sp>
      <p:sp>
        <p:nvSpPr>
          <p:cNvPr id="21" name="Google Shape;92;p17">
            <a:extLst>
              <a:ext uri="{FF2B5EF4-FFF2-40B4-BE49-F238E27FC236}">
                <a16:creationId xmlns:a16="http://schemas.microsoft.com/office/drawing/2014/main" id="{9B29A712-71AD-569B-05A6-781CB5E29A93}"/>
              </a:ext>
            </a:extLst>
          </p:cNvPr>
          <p:cNvSpPr/>
          <p:nvPr/>
        </p:nvSpPr>
        <p:spPr>
          <a:xfrm flipH="1">
            <a:off x="4425057" y="2403098"/>
            <a:ext cx="521257" cy="528103"/>
          </a:xfrm>
          <a:prstGeom prst="rect">
            <a:avLst/>
          </a:prstGeom>
          <a:solidFill>
            <a:schemeClr val="accent3">
              <a:lumMod val="20000"/>
              <a:lumOff val="80000"/>
            </a:schemeClr>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latin typeface="Lato" panose="020F0502020204030203" pitchFamily="34" charset="0"/>
              </a:rPr>
              <a:t>y3</a:t>
            </a:r>
            <a:endParaRPr dirty="0">
              <a:latin typeface="Lato" panose="020F0502020204030203" pitchFamily="34" charset="0"/>
            </a:endParaRPr>
          </a:p>
        </p:txBody>
      </p:sp>
      <p:sp>
        <p:nvSpPr>
          <p:cNvPr id="22" name="Google Shape;93;p17">
            <a:extLst>
              <a:ext uri="{FF2B5EF4-FFF2-40B4-BE49-F238E27FC236}">
                <a16:creationId xmlns:a16="http://schemas.microsoft.com/office/drawing/2014/main" id="{288EDC4B-10CC-D1A3-2BD7-B21E93DDE5B3}"/>
              </a:ext>
            </a:extLst>
          </p:cNvPr>
          <p:cNvSpPr/>
          <p:nvPr/>
        </p:nvSpPr>
        <p:spPr>
          <a:xfrm flipH="1">
            <a:off x="4946313" y="2403098"/>
            <a:ext cx="521257" cy="528103"/>
          </a:xfrm>
          <a:prstGeom prst="rect">
            <a:avLst/>
          </a:prstGeom>
          <a:solidFill>
            <a:schemeClr val="accent3">
              <a:lumMod val="20000"/>
              <a:lumOff val="80000"/>
            </a:schemeClr>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t>y4</a:t>
            </a:r>
            <a:endParaRPr dirty="0"/>
          </a:p>
        </p:txBody>
      </p:sp>
      <p:sp>
        <p:nvSpPr>
          <p:cNvPr id="24" name="文本框 23">
            <a:extLst>
              <a:ext uri="{FF2B5EF4-FFF2-40B4-BE49-F238E27FC236}">
                <a16:creationId xmlns:a16="http://schemas.microsoft.com/office/drawing/2014/main" id="{EF01EE05-D633-17D5-FABB-55A642250D88}"/>
              </a:ext>
            </a:extLst>
          </p:cNvPr>
          <p:cNvSpPr txBox="1"/>
          <p:nvPr/>
        </p:nvSpPr>
        <p:spPr>
          <a:xfrm>
            <a:off x="1246424" y="1130141"/>
            <a:ext cx="614363" cy="307777"/>
          </a:xfrm>
          <a:prstGeom prst="rect">
            <a:avLst/>
          </a:prstGeom>
          <a:noFill/>
        </p:spPr>
        <p:txBody>
          <a:bodyPr wrap="square">
            <a:spAutoFit/>
          </a:bodyPr>
          <a:lstStyle/>
          <a:p>
            <a:r>
              <a:rPr lang="zh-CN" altLang="en-US" sz="1400" dirty="0">
                <a:solidFill>
                  <a:schemeClr val="accent1"/>
                </a:solidFill>
                <a:latin typeface="Lato" panose="020F0502020204030203" pitchFamily="34" charset="0"/>
              </a:rPr>
              <a:t>输入</a:t>
            </a:r>
            <a:endParaRPr lang="zh-CN" altLang="en-US" dirty="0"/>
          </a:p>
        </p:txBody>
      </p:sp>
      <p:sp>
        <p:nvSpPr>
          <p:cNvPr id="25" name="文本框 24">
            <a:extLst>
              <a:ext uri="{FF2B5EF4-FFF2-40B4-BE49-F238E27FC236}">
                <a16:creationId xmlns:a16="http://schemas.microsoft.com/office/drawing/2014/main" id="{72C529FB-6C7E-D457-892F-C0C368E85883}"/>
              </a:ext>
            </a:extLst>
          </p:cNvPr>
          <p:cNvSpPr txBox="1"/>
          <p:nvPr/>
        </p:nvSpPr>
        <p:spPr>
          <a:xfrm>
            <a:off x="2993530" y="1136812"/>
            <a:ext cx="754558" cy="307777"/>
          </a:xfrm>
          <a:prstGeom prst="rect">
            <a:avLst/>
          </a:prstGeom>
          <a:noFill/>
        </p:spPr>
        <p:txBody>
          <a:bodyPr wrap="square">
            <a:spAutoFit/>
          </a:bodyPr>
          <a:lstStyle/>
          <a:p>
            <a:r>
              <a:rPr lang="zh-CN" altLang="en-US" sz="1400" dirty="0">
                <a:solidFill>
                  <a:schemeClr val="accent1"/>
                </a:solidFill>
                <a:latin typeface="Lato" panose="020F0502020204030203" pitchFamily="34" charset="0"/>
              </a:rPr>
              <a:t>核函数</a:t>
            </a:r>
            <a:endParaRPr lang="zh-CN" altLang="en-US" dirty="0"/>
          </a:p>
        </p:txBody>
      </p:sp>
      <p:sp>
        <p:nvSpPr>
          <p:cNvPr id="27" name="文本框 26">
            <a:extLst>
              <a:ext uri="{FF2B5EF4-FFF2-40B4-BE49-F238E27FC236}">
                <a16:creationId xmlns:a16="http://schemas.microsoft.com/office/drawing/2014/main" id="{C87FB34A-A9D3-CE2F-A554-D9EBF764973D}"/>
              </a:ext>
            </a:extLst>
          </p:cNvPr>
          <p:cNvSpPr txBox="1"/>
          <p:nvPr/>
        </p:nvSpPr>
        <p:spPr>
          <a:xfrm>
            <a:off x="4674235" y="1130140"/>
            <a:ext cx="614364" cy="307777"/>
          </a:xfrm>
          <a:prstGeom prst="rect">
            <a:avLst/>
          </a:prstGeom>
          <a:noFill/>
        </p:spPr>
        <p:txBody>
          <a:bodyPr wrap="square">
            <a:spAutoFit/>
          </a:bodyPr>
          <a:lstStyle/>
          <a:p>
            <a:r>
              <a:rPr lang="zh-CN" altLang="en-US" sz="1400" dirty="0">
                <a:solidFill>
                  <a:schemeClr val="accent1"/>
                </a:solidFill>
                <a:latin typeface="Lato" panose="020F0502020204030203" pitchFamily="34" charset="0"/>
              </a:rPr>
              <a:t>输出</a:t>
            </a:r>
            <a:endParaRPr lang="zh-CN" altLang="en-US" dirty="0"/>
          </a:p>
        </p:txBody>
      </p:sp>
      <p:sp>
        <p:nvSpPr>
          <p:cNvPr id="29" name="文本框 28">
            <a:extLst>
              <a:ext uri="{FF2B5EF4-FFF2-40B4-BE49-F238E27FC236}">
                <a16:creationId xmlns:a16="http://schemas.microsoft.com/office/drawing/2014/main" id="{53FD47F4-8F32-8EE7-2C2C-3AD2D7E852A0}"/>
              </a:ext>
            </a:extLst>
          </p:cNvPr>
          <p:cNvSpPr txBox="1"/>
          <p:nvPr/>
        </p:nvSpPr>
        <p:spPr>
          <a:xfrm>
            <a:off x="479695" y="3859021"/>
            <a:ext cx="5642034" cy="400110"/>
          </a:xfrm>
          <a:prstGeom prst="rect">
            <a:avLst/>
          </a:prstGeom>
          <a:noFill/>
        </p:spPr>
        <p:txBody>
          <a:bodyPr wrap="square">
            <a:spAutoFit/>
          </a:bodyPr>
          <a:lstStyle/>
          <a:p>
            <a:pPr indent="266700" algn="ctr"/>
            <a:r>
              <a:rPr lang="en-US" altLang="zh-CN" sz="2000" dirty="0">
                <a:solidFill>
                  <a:schemeClr val="bg2"/>
                </a:solidFill>
                <a:latin typeface="Consolas" panose="020B0609020204030204" pitchFamily="49" charset="0"/>
              </a:rPr>
              <a:t>Y1 = a × </a:t>
            </a:r>
            <a:r>
              <a:rPr lang="en-US" altLang="zh-CN" sz="2000" dirty="0">
                <a:solidFill>
                  <a:srgbClr val="1A9988"/>
                </a:solidFill>
                <a:latin typeface="Consolas" panose="020B0609020204030204" pitchFamily="49" charset="0"/>
              </a:rPr>
              <a:t>w</a:t>
            </a:r>
            <a:r>
              <a:rPr lang="en-US" altLang="zh-CN" sz="2000" dirty="0">
                <a:solidFill>
                  <a:schemeClr val="bg2"/>
                </a:solidFill>
                <a:latin typeface="Consolas" panose="020B0609020204030204" pitchFamily="49" charset="0"/>
              </a:rPr>
              <a:t> + b × </a:t>
            </a:r>
            <a:r>
              <a:rPr lang="en-US" altLang="zh-CN" sz="2000" dirty="0">
                <a:solidFill>
                  <a:srgbClr val="1A9988"/>
                </a:solidFill>
                <a:latin typeface="Consolas" panose="020B0609020204030204" pitchFamily="49" charset="0"/>
              </a:rPr>
              <a:t>x</a:t>
            </a:r>
            <a:r>
              <a:rPr lang="en-US" altLang="zh-CN" sz="2000" dirty="0">
                <a:solidFill>
                  <a:schemeClr val="bg2"/>
                </a:solidFill>
                <a:latin typeface="Consolas" panose="020B0609020204030204" pitchFamily="49" charset="0"/>
              </a:rPr>
              <a:t> + d × </a:t>
            </a:r>
            <a:r>
              <a:rPr lang="en-US" altLang="zh-CN" sz="2000" dirty="0">
                <a:solidFill>
                  <a:srgbClr val="1A9988"/>
                </a:solidFill>
                <a:latin typeface="Consolas" panose="020B0609020204030204" pitchFamily="49" charset="0"/>
              </a:rPr>
              <a:t>y</a:t>
            </a:r>
            <a:r>
              <a:rPr lang="en-US" altLang="zh-CN" sz="2000" dirty="0">
                <a:solidFill>
                  <a:schemeClr val="bg2"/>
                </a:solidFill>
                <a:latin typeface="Consolas" panose="020B0609020204030204" pitchFamily="49" charset="0"/>
              </a:rPr>
              <a:t> + e × </a:t>
            </a:r>
            <a:r>
              <a:rPr lang="en-US" altLang="zh-CN" sz="2000" dirty="0">
                <a:solidFill>
                  <a:srgbClr val="1A9988"/>
                </a:solidFill>
                <a:latin typeface="Consolas" panose="020B0609020204030204" pitchFamily="49" charset="0"/>
              </a:rPr>
              <a:t>z</a:t>
            </a:r>
            <a:endParaRPr lang="zh-CN" altLang="zh-CN" sz="2000" dirty="0">
              <a:solidFill>
                <a:srgbClr val="1A9988"/>
              </a:solidFill>
              <a:latin typeface="Consolas" panose="020B0609020204030204" pitchFamily="49" charset="0"/>
            </a:endParaRPr>
          </a:p>
        </p:txBody>
      </p:sp>
      <p:pic>
        <p:nvPicPr>
          <p:cNvPr id="30" name="图片 29">
            <a:extLst>
              <a:ext uri="{FF2B5EF4-FFF2-40B4-BE49-F238E27FC236}">
                <a16:creationId xmlns:a16="http://schemas.microsoft.com/office/drawing/2014/main" id="{9A2E8DFB-5063-1CE1-EF5E-64773F5F866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7485" y="172126"/>
            <a:ext cx="2135505" cy="1778000"/>
          </a:xfrm>
          <a:prstGeom prst="rect">
            <a:avLst/>
          </a:prstGeom>
          <a:noFill/>
          <a:ln>
            <a:noFill/>
          </a:ln>
        </p:spPr>
      </p:pic>
      <p:pic>
        <p:nvPicPr>
          <p:cNvPr id="3" name="图片 2">
            <a:extLst>
              <a:ext uri="{FF2B5EF4-FFF2-40B4-BE49-F238E27FC236}">
                <a16:creationId xmlns:a16="http://schemas.microsoft.com/office/drawing/2014/main" id="{DF87BAAC-C44D-1A01-6F81-F548FEF66E4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95043" y="2211040"/>
            <a:ext cx="2085975" cy="2284639"/>
          </a:xfrm>
          <a:prstGeom prst="rect">
            <a:avLst/>
          </a:prstGeom>
        </p:spPr>
      </p:pic>
    </p:spTree>
    <p:extLst>
      <p:ext uri="{BB962C8B-B14F-4D97-AF65-F5344CB8AC3E}">
        <p14:creationId xmlns:p14="http://schemas.microsoft.com/office/powerpoint/2010/main" val="3617128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7" name="標題 1">
            <a:extLst>
              <a:ext uri="{FF2B5EF4-FFF2-40B4-BE49-F238E27FC236}">
                <a16:creationId xmlns:a16="http://schemas.microsoft.com/office/drawing/2014/main" id="{69D6AADA-20B7-4D93-84F0-2F2363E10B54}"/>
              </a:ext>
            </a:extLst>
          </p:cNvPr>
          <p:cNvSpPr txBox="1">
            <a:spLocks/>
          </p:cNvSpPr>
          <p:nvPr/>
        </p:nvSpPr>
        <p:spPr>
          <a:xfrm>
            <a:off x="848022" y="294482"/>
            <a:ext cx="759151" cy="4579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zh-CN" altLang="en-US" sz="2000" dirty="0">
                <a:solidFill>
                  <a:srgbClr val="0070C0"/>
                </a:solidFill>
                <a:latin typeface="微软雅黑 Light" panose="020B0502040204020203" pitchFamily="34" charset="-122"/>
                <a:ea typeface="微软雅黑 Light" panose="020B0502040204020203" pitchFamily="34" charset="-122"/>
                <a:cs typeface="Arial"/>
              </a:rPr>
              <a:t>举例</a:t>
            </a:r>
            <a:endParaRPr lang="zh-TW" altLang="en-US" sz="2000" dirty="0">
              <a:solidFill>
                <a:srgbClr val="0070C0"/>
              </a:solidFill>
              <a:latin typeface="微软雅黑 Light" panose="020B0502040204020203" pitchFamily="34" charset="-122"/>
              <a:ea typeface="微软雅黑 Light" panose="020B0502040204020203" pitchFamily="34" charset="-122"/>
              <a:cs typeface="Arial"/>
            </a:endParaRPr>
          </a:p>
        </p:txBody>
      </p:sp>
      <p:sp>
        <p:nvSpPr>
          <p:cNvPr id="5" name="文本框 4">
            <a:extLst>
              <a:ext uri="{FF2B5EF4-FFF2-40B4-BE49-F238E27FC236}">
                <a16:creationId xmlns:a16="http://schemas.microsoft.com/office/drawing/2014/main" id="{D8A3D804-79D4-4853-95C6-74750061F221}"/>
              </a:ext>
            </a:extLst>
          </p:cNvPr>
          <p:cNvSpPr txBox="1"/>
          <p:nvPr/>
        </p:nvSpPr>
        <p:spPr>
          <a:xfrm>
            <a:off x="1553125" y="1017181"/>
            <a:ext cx="6133768" cy="338554"/>
          </a:xfrm>
          <a:prstGeom prst="rect">
            <a:avLst/>
          </a:prstGeom>
          <a:noFill/>
        </p:spPr>
        <p:txBody>
          <a:bodyPr wrap="square">
            <a:spAutoFit/>
          </a:bodyPr>
          <a:lstStyle/>
          <a:p>
            <a:r>
              <a:rPr lang="zh-CN" altLang="en-US" sz="1600" dirty="0">
                <a:solidFill>
                  <a:schemeClr val="accent1"/>
                </a:solidFill>
                <a:latin typeface="Lato" panose="020F0502020204030203" pitchFamily="34" charset="0"/>
              </a:rPr>
              <a:t>卷积运算流程，输入形状为</a:t>
            </a:r>
            <a:r>
              <a:rPr lang="en-US" altLang="zh-CN" sz="1600" dirty="0">
                <a:solidFill>
                  <a:schemeClr val="accent1"/>
                </a:solidFill>
                <a:latin typeface="Lato" panose="020F0502020204030203" pitchFamily="34" charset="0"/>
              </a:rPr>
              <a:t>[3</a:t>
            </a:r>
            <a:r>
              <a:rPr lang="zh-CN" altLang="en-US" sz="1600" dirty="0">
                <a:solidFill>
                  <a:schemeClr val="accent1"/>
                </a:solidFill>
                <a:latin typeface="Lato" panose="020F0502020204030203" pitchFamily="34" charset="0"/>
              </a:rPr>
              <a:t>，</a:t>
            </a:r>
            <a:r>
              <a:rPr lang="en-US" altLang="zh-CN" sz="1600" dirty="0">
                <a:solidFill>
                  <a:schemeClr val="accent1"/>
                </a:solidFill>
                <a:latin typeface="Lato" panose="020F0502020204030203" pitchFamily="34" charset="0"/>
              </a:rPr>
              <a:t>3]</a:t>
            </a:r>
            <a:r>
              <a:rPr lang="zh-CN" altLang="en-US" sz="1600" dirty="0">
                <a:solidFill>
                  <a:schemeClr val="accent1"/>
                </a:solidFill>
                <a:latin typeface="Lato" panose="020F0502020204030203" pitchFamily="34" charset="0"/>
              </a:rPr>
              <a:t>二维数组，核函数形状为</a:t>
            </a:r>
            <a:r>
              <a:rPr lang="en-US" altLang="zh-CN" sz="1600" dirty="0">
                <a:solidFill>
                  <a:schemeClr val="accent1"/>
                </a:solidFill>
                <a:latin typeface="Lato" panose="020F0502020204030203" pitchFamily="34" charset="0"/>
              </a:rPr>
              <a:t>[2</a:t>
            </a:r>
            <a:r>
              <a:rPr lang="zh-CN" altLang="en-US" sz="1600" dirty="0">
                <a:solidFill>
                  <a:schemeClr val="accent1"/>
                </a:solidFill>
                <a:latin typeface="Lato" panose="020F0502020204030203" pitchFamily="34" charset="0"/>
              </a:rPr>
              <a:t>，</a:t>
            </a:r>
            <a:r>
              <a:rPr lang="en-US" altLang="zh-CN" sz="1600" dirty="0">
                <a:solidFill>
                  <a:schemeClr val="accent1"/>
                </a:solidFill>
                <a:latin typeface="Lato" panose="020F0502020204030203" pitchFamily="34" charset="0"/>
              </a:rPr>
              <a:t>2]</a:t>
            </a:r>
            <a:endParaRPr lang="zh-CN" altLang="en-US" sz="1600" dirty="0">
              <a:solidFill>
                <a:schemeClr val="accent1"/>
              </a:solidFill>
              <a:latin typeface="Lato" panose="020F0502020204030203" pitchFamily="34" charset="0"/>
            </a:endParaRPr>
          </a:p>
        </p:txBody>
      </p:sp>
      <p:grpSp>
        <p:nvGrpSpPr>
          <p:cNvPr id="21" name="组合 20">
            <a:extLst>
              <a:ext uri="{FF2B5EF4-FFF2-40B4-BE49-F238E27FC236}">
                <a16:creationId xmlns:a16="http://schemas.microsoft.com/office/drawing/2014/main" id="{D0606820-2C96-2643-9FA5-A22F40CD5C1B}"/>
              </a:ext>
            </a:extLst>
          </p:cNvPr>
          <p:cNvGrpSpPr/>
          <p:nvPr/>
        </p:nvGrpSpPr>
        <p:grpSpPr>
          <a:xfrm>
            <a:off x="4098753" y="1902562"/>
            <a:ext cx="1042513" cy="1056206"/>
            <a:chOff x="7039561" y="3167275"/>
            <a:chExt cx="1042513" cy="1056206"/>
          </a:xfrm>
          <a:solidFill>
            <a:srgbClr val="1A9988"/>
          </a:solidFill>
        </p:grpSpPr>
        <p:sp>
          <p:nvSpPr>
            <p:cNvPr id="17" name="Google Shape;92;p17">
              <a:extLst>
                <a:ext uri="{FF2B5EF4-FFF2-40B4-BE49-F238E27FC236}">
                  <a16:creationId xmlns:a16="http://schemas.microsoft.com/office/drawing/2014/main" id="{BA4C42BB-BE87-06BF-F86B-C8F15F22C6D9}"/>
                </a:ext>
              </a:extLst>
            </p:cNvPr>
            <p:cNvSpPr/>
            <p:nvPr/>
          </p:nvSpPr>
          <p:spPr>
            <a:xfrm flipH="1">
              <a:off x="7039561" y="3167275"/>
              <a:ext cx="521257" cy="528103"/>
            </a:xfrm>
            <a:prstGeom prst="rect">
              <a:avLst/>
            </a:prstGeom>
            <a:grp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Lato" panose="020F0502020204030203" pitchFamily="34" charset="0"/>
                </a:rPr>
                <a:t>0</a:t>
              </a:r>
              <a:endParaRPr dirty="0">
                <a:latin typeface="Lato" panose="020F0502020204030203" pitchFamily="34" charset="0"/>
              </a:endParaRPr>
            </a:p>
          </p:txBody>
        </p:sp>
        <p:sp>
          <p:nvSpPr>
            <p:cNvPr id="18" name="Google Shape;93;p17">
              <a:extLst>
                <a:ext uri="{FF2B5EF4-FFF2-40B4-BE49-F238E27FC236}">
                  <a16:creationId xmlns:a16="http://schemas.microsoft.com/office/drawing/2014/main" id="{5B635EC7-8312-D7E2-E795-9C74399E4FC1}"/>
                </a:ext>
              </a:extLst>
            </p:cNvPr>
            <p:cNvSpPr/>
            <p:nvPr/>
          </p:nvSpPr>
          <p:spPr>
            <a:xfrm flipH="1">
              <a:off x="7560817" y="3167275"/>
              <a:ext cx="521257" cy="528103"/>
            </a:xfrm>
            <a:prstGeom prst="rect">
              <a:avLst/>
            </a:prstGeom>
            <a:grp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1</a:t>
              </a:r>
              <a:endParaRPr dirty="0"/>
            </a:p>
          </p:txBody>
        </p:sp>
        <p:sp>
          <p:nvSpPr>
            <p:cNvPr id="19" name="Google Shape;92;p17">
              <a:extLst>
                <a:ext uri="{FF2B5EF4-FFF2-40B4-BE49-F238E27FC236}">
                  <a16:creationId xmlns:a16="http://schemas.microsoft.com/office/drawing/2014/main" id="{EFF78427-C445-BDBE-8FE7-A888C9CB4A9B}"/>
                </a:ext>
              </a:extLst>
            </p:cNvPr>
            <p:cNvSpPr/>
            <p:nvPr/>
          </p:nvSpPr>
          <p:spPr>
            <a:xfrm flipH="1">
              <a:off x="7039561" y="3695378"/>
              <a:ext cx="521257" cy="528103"/>
            </a:xfrm>
            <a:prstGeom prst="rect">
              <a:avLst/>
            </a:prstGeom>
            <a:grp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Lato" panose="020F0502020204030203" pitchFamily="34" charset="0"/>
                </a:rPr>
                <a:t>2</a:t>
              </a:r>
              <a:endParaRPr dirty="0">
                <a:latin typeface="Lato" panose="020F0502020204030203" pitchFamily="34" charset="0"/>
              </a:endParaRPr>
            </a:p>
          </p:txBody>
        </p:sp>
        <p:sp>
          <p:nvSpPr>
            <p:cNvPr id="20" name="Google Shape;93;p17">
              <a:extLst>
                <a:ext uri="{FF2B5EF4-FFF2-40B4-BE49-F238E27FC236}">
                  <a16:creationId xmlns:a16="http://schemas.microsoft.com/office/drawing/2014/main" id="{7C04FBC3-E169-5E67-3E44-F519238D8695}"/>
                </a:ext>
              </a:extLst>
            </p:cNvPr>
            <p:cNvSpPr/>
            <p:nvPr/>
          </p:nvSpPr>
          <p:spPr>
            <a:xfrm flipH="1">
              <a:off x="7560817" y="3695378"/>
              <a:ext cx="521257" cy="528103"/>
            </a:xfrm>
            <a:prstGeom prst="rect">
              <a:avLst/>
            </a:prstGeom>
            <a:grp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3</a:t>
              </a:r>
              <a:endParaRPr dirty="0"/>
            </a:p>
          </p:txBody>
        </p:sp>
      </p:grpSp>
      <p:sp>
        <p:nvSpPr>
          <p:cNvPr id="14" name="Google Shape;91;p17">
            <a:extLst>
              <a:ext uri="{FF2B5EF4-FFF2-40B4-BE49-F238E27FC236}">
                <a16:creationId xmlns:a16="http://schemas.microsoft.com/office/drawing/2014/main" id="{2B042392-AE14-A7FE-223C-50146DBFDB8E}"/>
              </a:ext>
            </a:extLst>
          </p:cNvPr>
          <p:cNvSpPr/>
          <p:nvPr/>
        </p:nvSpPr>
        <p:spPr>
          <a:xfrm flipH="1">
            <a:off x="2091018" y="1638511"/>
            <a:ext cx="521257" cy="528103"/>
          </a:xfrm>
          <a:prstGeom prst="rect">
            <a:avLst/>
          </a:prstGeom>
          <a:solidFill>
            <a:srgbClr val="1A9988"/>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Lato" panose="020F0502020204030203" pitchFamily="34" charset="0"/>
              </a:rPr>
              <a:t>0</a:t>
            </a:r>
            <a:endParaRPr dirty="0">
              <a:latin typeface="Lato" panose="020F0502020204030203" pitchFamily="34" charset="0"/>
            </a:endParaRPr>
          </a:p>
        </p:txBody>
      </p:sp>
      <p:sp>
        <p:nvSpPr>
          <p:cNvPr id="15" name="Google Shape;92;p17">
            <a:extLst>
              <a:ext uri="{FF2B5EF4-FFF2-40B4-BE49-F238E27FC236}">
                <a16:creationId xmlns:a16="http://schemas.microsoft.com/office/drawing/2014/main" id="{0053335B-ADFE-2A45-E59C-641EB987CDDD}"/>
              </a:ext>
            </a:extLst>
          </p:cNvPr>
          <p:cNvSpPr/>
          <p:nvPr/>
        </p:nvSpPr>
        <p:spPr>
          <a:xfrm flipH="1">
            <a:off x="2612275" y="1638511"/>
            <a:ext cx="521257" cy="528103"/>
          </a:xfrm>
          <a:prstGeom prst="rect">
            <a:avLst/>
          </a:prstGeom>
          <a:solidFill>
            <a:srgbClr val="1A9988"/>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Lato" panose="020F0502020204030203" pitchFamily="34" charset="0"/>
              </a:rPr>
              <a:t>1</a:t>
            </a:r>
            <a:endParaRPr dirty="0">
              <a:latin typeface="Lato" panose="020F0502020204030203" pitchFamily="34" charset="0"/>
            </a:endParaRPr>
          </a:p>
        </p:txBody>
      </p:sp>
      <p:sp>
        <p:nvSpPr>
          <p:cNvPr id="16" name="Google Shape;93;p17">
            <a:extLst>
              <a:ext uri="{FF2B5EF4-FFF2-40B4-BE49-F238E27FC236}">
                <a16:creationId xmlns:a16="http://schemas.microsoft.com/office/drawing/2014/main" id="{E3914CAA-282A-F7C3-BB01-7B42D0E42200}"/>
              </a:ext>
            </a:extLst>
          </p:cNvPr>
          <p:cNvSpPr/>
          <p:nvPr/>
        </p:nvSpPr>
        <p:spPr>
          <a:xfrm flipH="1">
            <a:off x="3133531" y="1638511"/>
            <a:ext cx="521257" cy="528103"/>
          </a:xfrm>
          <a:prstGeom prst="rect">
            <a:avLst/>
          </a:prstGeom>
          <a:solidFill>
            <a:schemeClr val="accent3">
              <a:lumMod val="20000"/>
              <a:lumOff val="80000"/>
            </a:schemeClr>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2</a:t>
            </a:r>
            <a:endParaRPr dirty="0"/>
          </a:p>
        </p:txBody>
      </p:sp>
      <p:sp>
        <p:nvSpPr>
          <p:cNvPr id="10" name="Google Shape;91;p17">
            <a:extLst>
              <a:ext uri="{FF2B5EF4-FFF2-40B4-BE49-F238E27FC236}">
                <a16:creationId xmlns:a16="http://schemas.microsoft.com/office/drawing/2014/main" id="{D0041E3B-BC4F-3C10-343F-E6B427E8D5A9}"/>
              </a:ext>
            </a:extLst>
          </p:cNvPr>
          <p:cNvSpPr/>
          <p:nvPr/>
        </p:nvSpPr>
        <p:spPr>
          <a:xfrm flipH="1">
            <a:off x="2091018" y="2166614"/>
            <a:ext cx="521257" cy="528103"/>
          </a:xfrm>
          <a:prstGeom prst="rect">
            <a:avLst/>
          </a:prstGeom>
          <a:solidFill>
            <a:srgbClr val="1A9988"/>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Lato" panose="020F0502020204030203" pitchFamily="34" charset="0"/>
              </a:rPr>
              <a:t>3</a:t>
            </a:r>
            <a:endParaRPr dirty="0">
              <a:latin typeface="Lato" panose="020F0502020204030203" pitchFamily="34" charset="0"/>
            </a:endParaRPr>
          </a:p>
        </p:txBody>
      </p:sp>
      <p:sp>
        <p:nvSpPr>
          <p:cNvPr id="11" name="Google Shape;92;p17">
            <a:extLst>
              <a:ext uri="{FF2B5EF4-FFF2-40B4-BE49-F238E27FC236}">
                <a16:creationId xmlns:a16="http://schemas.microsoft.com/office/drawing/2014/main" id="{7FED0467-A3DD-9BB5-0E35-3962A3265BBE}"/>
              </a:ext>
            </a:extLst>
          </p:cNvPr>
          <p:cNvSpPr/>
          <p:nvPr/>
        </p:nvSpPr>
        <p:spPr>
          <a:xfrm flipH="1">
            <a:off x="2612275" y="2166614"/>
            <a:ext cx="521257" cy="528103"/>
          </a:xfrm>
          <a:prstGeom prst="rect">
            <a:avLst/>
          </a:prstGeom>
          <a:solidFill>
            <a:srgbClr val="1A9988"/>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Lato" panose="020F0502020204030203" pitchFamily="34" charset="0"/>
              </a:rPr>
              <a:t>4</a:t>
            </a:r>
            <a:endParaRPr dirty="0">
              <a:latin typeface="Lato" panose="020F0502020204030203" pitchFamily="34" charset="0"/>
            </a:endParaRPr>
          </a:p>
        </p:txBody>
      </p:sp>
      <p:sp>
        <p:nvSpPr>
          <p:cNvPr id="12" name="Google Shape;93;p17">
            <a:extLst>
              <a:ext uri="{FF2B5EF4-FFF2-40B4-BE49-F238E27FC236}">
                <a16:creationId xmlns:a16="http://schemas.microsoft.com/office/drawing/2014/main" id="{C44BEEDD-B394-558D-C19C-BA66DA6DF14B}"/>
              </a:ext>
            </a:extLst>
          </p:cNvPr>
          <p:cNvSpPr/>
          <p:nvPr/>
        </p:nvSpPr>
        <p:spPr>
          <a:xfrm flipH="1">
            <a:off x="3133531" y="2166614"/>
            <a:ext cx="521257" cy="528103"/>
          </a:xfrm>
          <a:prstGeom prst="rect">
            <a:avLst/>
          </a:prstGeom>
          <a:solidFill>
            <a:schemeClr val="accent3">
              <a:lumMod val="20000"/>
              <a:lumOff val="80000"/>
            </a:schemeClr>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5</a:t>
            </a:r>
            <a:endParaRPr dirty="0"/>
          </a:p>
        </p:txBody>
      </p:sp>
      <p:sp>
        <p:nvSpPr>
          <p:cNvPr id="22" name="Google Shape;91;p17">
            <a:extLst>
              <a:ext uri="{FF2B5EF4-FFF2-40B4-BE49-F238E27FC236}">
                <a16:creationId xmlns:a16="http://schemas.microsoft.com/office/drawing/2014/main" id="{5F157D57-6E81-6C08-6381-C5432FDDA669}"/>
              </a:ext>
            </a:extLst>
          </p:cNvPr>
          <p:cNvSpPr/>
          <p:nvPr/>
        </p:nvSpPr>
        <p:spPr>
          <a:xfrm flipH="1">
            <a:off x="2091018" y="2694717"/>
            <a:ext cx="521257" cy="528103"/>
          </a:xfrm>
          <a:prstGeom prst="rect">
            <a:avLst/>
          </a:prstGeom>
          <a:solidFill>
            <a:schemeClr val="accent3">
              <a:lumMod val="20000"/>
              <a:lumOff val="80000"/>
            </a:schemeClr>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Lato" panose="020F0502020204030203" pitchFamily="34" charset="0"/>
              </a:rPr>
              <a:t>6</a:t>
            </a:r>
            <a:endParaRPr dirty="0">
              <a:latin typeface="Lato" panose="020F0502020204030203" pitchFamily="34" charset="0"/>
            </a:endParaRPr>
          </a:p>
        </p:txBody>
      </p:sp>
      <p:sp>
        <p:nvSpPr>
          <p:cNvPr id="23" name="Google Shape;92;p17">
            <a:extLst>
              <a:ext uri="{FF2B5EF4-FFF2-40B4-BE49-F238E27FC236}">
                <a16:creationId xmlns:a16="http://schemas.microsoft.com/office/drawing/2014/main" id="{9831DAE9-1A97-398A-2D3B-060BC6161526}"/>
              </a:ext>
            </a:extLst>
          </p:cNvPr>
          <p:cNvSpPr/>
          <p:nvPr/>
        </p:nvSpPr>
        <p:spPr>
          <a:xfrm flipH="1">
            <a:off x="2612275" y="2694717"/>
            <a:ext cx="521257" cy="528103"/>
          </a:xfrm>
          <a:prstGeom prst="rect">
            <a:avLst/>
          </a:prstGeom>
          <a:solidFill>
            <a:schemeClr val="accent3">
              <a:lumMod val="20000"/>
              <a:lumOff val="80000"/>
            </a:schemeClr>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Lato" panose="020F0502020204030203" pitchFamily="34" charset="0"/>
              </a:rPr>
              <a:t>7</a:t>
            </a:r>
            <a:endParaRPr dirty="0">
              <a:latin typeface="Lato" panose="020F0502020204030203" pitchFamily="34" charset="0"/>
            </a:endParaRPr>
          </a:p>
        </p:txBody>
      </p:sp>
      <p:sp>
        <p:nvSpPr>
          <p:cNvPr id="24" name="Google Shape;93;p17">
            <a:extLst>
              <a:ext uri="{FF2B5EF4-FFF2-40B4-BE49-F238E27FC236}">
                <a16:creationId xmlns:a16="http://schemas.microsoft.com/office/drawing/2014/main" id="{7730AD2F-18FF-B694-9A28-7DEAE1903B95}"/>
              </a:ext>
            </a:extLst>
          </p:cNvPr>
          <p:cNvSpPr/>
          <p:nvPr/>
        </p:nvSpPr>
        <p:spPr>
          <a:xfrm flipH="1">
            <a:off x="3133531" y="2694717"/>
            <a:ext cx="521257" cy="528103"/>
          </a:xfrm>
          <a:prstGeom prst="rect">
            <a:avLst/>
          </a:prstGeom>
          <a:solidFill>
            <a:schemeClr val="accent3">
              <a:lumMod val="20000"/>
              <a:lumOff val="80000"/>
            </a:schemeClr>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8</a:t>
            </a:r>
            <a:endParaRPr dirty="0"/>
          </a:p>
        </p:txBody>
      </p:sp>
      <p:sp>
        <p:nvSpPr>
          <p:cNvPr id="27" name="Google Shape;92;p17">
            <a:extLst>
              <a:ext uri="{FF2B5EF4-FFF2-40B4-BE49-F238E27FC236}">
                <a16:creationId xmlns:a16="http://schemas.microsoft.com/office/drawing/2014/main" id="{CB266008-5BCC-C226-6636-8AF224007D25}"/>
              </a:ext>
            </a:extLst>
          </p:cNvPr>
          <p:cNvSpPr/>
          <p:nvPr/>
        </p:nvSpPr>
        <p:spPr>
          <a:xfrm flipH="1">
            <a:off x="5744354" y="1902562"/>
            <a:ext cx="521257" cy="528103"/>
          </a:xfrm>
          <a:prstGeom prst="rect">
            <a:avLst/>
          </a:prstGeom>
          <a:solidFill>
            <a:srgbClr val="1A9988"/>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Lato" panose="020F0502020204030203" pitchFamily="34" charset="0"/>
              </a:rPr>
              <a:t>19</a:t>
            </a:r>
            <a:endParaRPr dirty="0">
              <a:latin typeface="Lato" panose="020F0502020204030203" pitchFamily="34" charset="0"/>
            </a:endParaRPr>
          </a:p>
        </p:txBody>
      </p:sp>
      <p:sp>
        <p:nvSpPr>
          <p:cNvPr id="28" name="Google Shape;93;p17">
            <a:extLst>
              <a:ext uri="{FF2B5EF4-FFF2-40B4-BE49-F238E27FC236}">
                <a16:creationId xmlns:a16="http://schemas.microsoft.com/office/drawing/2014/main" id="{3884D126-A3A7-3E3D-5F11-72B0C4D35F5D}"/>
              </a:ext>
            </a:extLst>
          </p:cNvPr>
          <p:cNvSpPr/>
          <p:nvPr/>
        </p:nvSpPr>
        <p:spPr>
          <a:xfrm flipH="1">
            <a:off x="6265610" y="1902562"/>
            <a:ext cx="521257" cy="528103"/>
          </a:xfrm>
          <a:prstGeom prst="rect">
            <a:avLst/>
          </a:prstGeom>
          <a:solidFill>
            <a:schemeClr val="accent3">
              <a:lumMod val="20000"/>
              <a:lumOff val="80000"/>
            </a:schemeClr>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25</a:t>
            </a:r>
            <a:endParaRPr dirty="0"/>
          </a:p>
        </p:txBody>
      </p:sp>
      <p:sp>
        <p:nvSpPr>
          <p:cNvPr id="29" name="Google Shape;92;p17">
            <a:extLst>
              <a:ext uri="{FF2B5EF4-FFF2-40B4-BE49-F238E27FC236}">
                <a16:creationId xmlns:a16="http://schemas.microsoft.com/office/drawing/2014/main" id="{227084FA-905F-1B0D-E420-D399595B03A4}"/>
              </a:ext>
            </a:extLst>
          </p:cNvPr>
          <p:cNvSpPr/>
          <p:nvPr/>
        </p:nvSpPr>
        <p:spPr>
          <a:xfrm flipH="1">
            <a:off x="5744354" y="2430665"/>
            <a:ext cx="521257" cy="528103"/>
          </a:xfrm>
          <a:prstGeom prst="rect">
            <a:avLst/>
          </a:prstGeom>
          <a:solidFill>
            <a:schemeClr val="accent3">
              <a:lumMod val="20000"/>
              <a:lumOff val="80000"/>
            </a:schemeClr>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Lato" panose="020F0502020204030203" pitchFamily="34" charset="0"/>
              </a:rPr>
              <a:t>37</a:t>
            </a:r>
            <a:endParaRPr dirty="0">
              <a:latin typeface="Lato" panose="020F0502020204030203" pitchFamily="34" charset="0"/>
            </a:endParaRPr>
          </a:p>
        </p:txBody>
      </p:sp>
      <p:sp>
        <p:nvSpPr>
          <p:cNvPr id="30" name="Google Shape;93;p17">
            <a:extLst>
              <a:ext uri="{FF2B5EF4-FFF2-40B4-BE49-F238E27FC236}">
                <a16:creationId xmlns:a16="http://schemas.microsoft.com/office/drawing/2014/main" id="{048F3C3B-659A-90A4-67BF-7E95CAA9BDAE}"/>
              </a:ext>
            </a:extLst>
          </p:cNvPr>
          <p:cNvSpPr/>
          <p:nvPr/>
        </p:nvSpPr>
        <p:spPr>
          <a:xfrm flipH="1">
            <a:off x="6265610" y="2430665"/>
            <a:ext cx="521257" cy="528103"/>
          </a:xfrm>
          <a:prstGeom prst="rect">
            <a:avLst/>
          </a:prstGeom>
          <a:solidFill>
            <a:schemeClr val="accent3">
              <a:lumMod val="20000"/>
              <a:lumOff val="80000"/>
            </a:schemeClr>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43</a:t>
            </a:r>
            <a:endParaRPr dirty="0"/>
          </a:p>
        </p:txBody>
      </p:sp>
      <p:sp>
        <p:nvSpPr>
          <p:cNvPr id="31" name="文本框 30">
            <a:extLst>
              <a:ext uri="{FF2B5EF4-FFF2-40B4-BE49-F238E27FC236}">
                <a16:creationId xmlns:a16="http://schemas.microsoft.com/office/drawing/2014/main" id="{6C0D3B01-854D-C144-A64E-1E3E4EC95156}"/>
              </a:ext>
            </a:extLst>
          </p:cNvPr>
          <p:cNvSpPr txBox="1"/>
          <p:nvPr/>
        </p:nvSpPr>
        <p:spPr>
          <a:xfrm>
            <a:off x="2003253" y="3562028"/>
            <a:ext cx="4572000" cy="1077218"/>
          </a:xfrm>
          <a:prstGeom prst="rect">
            <a:avLst/>
          </a:prstGeom>
          <a:noFill/>
        </p:spPr>
        <p:txBody>
          <a:bodyPr wrap="square">
            <a:spAutoFit/>
          </a:bodyPr>
          <a:lstStyle/>
          <a:p>
            <a:pPr indent="266700" algn="ctr"/>
            <a:r>
              <a:rPr lang="en-US" altLang="zh-CN" sz="1600" dirty="0">
                <a:solidFill>
                  <a:schemeClr val="bg2"/>
                </a:solidFill>
                <a:latin typeface="Consolas" panose="020B0609020204030204" pitchFamily="49" charset="0"/>
              </a:rPr>
              <a:t>0 × </a:t>
            </a:r>
            <a:r>
              <a:rPr lang="en-US" altLang="zh-CN" sz="1600" dirty="0">
                <a:solidFill>
                  <a:srgbClr val="1A9988"/>
                </a:solidFill>
                <a:latin typeface="Consolas" panose="020B0609020204030204" pitchFamily="49" charset="0"/>
              </a:rPr>
              <a:t>0</a:t>
            </a:r>
            <a:r>
              <a:rPr lang="en-US" altLang="zh-CN" sz="1600" dirty="0">
                <a:solidFill>
                  <a:schemeClr val="bg2"/>
                </a:solidFill>
                <a:latin typeface="Consolas" panose="020B0609020204030204" pitchFamily="49" charset="0"/>
              </a:rPr>
              <a:t> + 1 × </a:t>
            </a:r>
            <a:r>
              <a:rPr lang="en-US" altLang="zh-CN" sz="1600" dirty="0">
                <a:solidFill>
                  <a:srgbClr val="1A9988"/>
                </a:solidFill>
                <a:latin typeface="Consolas" panose="020B0609020204030204" pitchFamily="49" charset="0"/>
              </a:rPr>
              <a:t>1</a:t>
            </a:r>
            <a:r>
              <a:rPr lang="en-US" altLang="zh-CN" sz="1600" dirty="0">
                <a:solidFill>
                  <a:schemeClr val="bg2"/>
                </a:solidFill>
                <a:latin typeface="Consolas" panose="020B0609020204030204" pitchFamily="49" charset="0"/>
              </a:rPr>
              <a:t> + 3 × </a:t>
            </a:r>
            <a:r>
              <a:rPr lang="en-US" altLang="zh-CN" sz="1600" dirty="0">
                <a:solidFill>
                  <a:srgbClr val="1A9988"/>
                </a:solidFill>
                <a:latin typeface="Consolas" panose="020B0609020204030204" pitchFamily="49" charset="0"/>
              </a:rPr>
              <a:t>2</a:t>
            </a:r>
            <a:r>
              <a:rPr lang="en-US" altLang="zh-CN" sz="1600" dirty="0">
                <a:solidFill>
                  <a:schemeClr val="bg2"/>
                </a:solidFill>
                <a:latin typeface="Consolas" panose="020B0609020204030204" pitchFamily="49" charset="0"/>
              </a:rPr>
              <a:t> + 4 × </a:t>
            </a:r>
            <a:r>
              <a:rPr lang="en-US" altLang="zh-CN" sz="1600" dirty="0">
                <a:solidFill>
                  <a:srgbClr val="1A9988"/>
                </a:solidFill>
                <a:latin typeface="Consolas" panose="020B0609020204030204" pitchFamily="49" charset="0"/>
              </a:rPr>
              <a:t>3</a:t>
            </a:r>
            <a:r>
              <a:rPr lang="en-US" altLang="zh-CN" sz="1600" dirty="0">
                <a:solidFill>
                  <a:schemeClr val="bg2"/>
                </a:solidFill>
                <a:latin typeface="Consolas" panose="020B0609020204030204" pitchFamily="49" charset="0"/>
              </a:rPr>
              <a:t> = 19</a:t>
            </a:r>
            <a:endParaRPr lang="zh-CN" altLang="zh-CN" sz="1600" dirty="0">
              <a:solidFill>
                <a:schemeClr val="bg2"/>
              </a:solidFill>
              <a:latin typeface="Consolas" panose="020B0609020204030204" pitchFamily="49" charset="0"/>
            </a:endParaRPr>
          </a:p>
          <a:p>
            <a:pPr indent="266700" algn="ctr"/>
            <a:r>
              <a:rPr lang="en-US" altLang="zh-CN" sz="1600" dirty="0">
                <a:solidFill>
                  <a:schemeClr val="bg2"/>
                </a:solidFill>
                <a:latin typeface="Consolas" panose="020B0609020204030204" pitchFamily="49" charset="0"/>
              </a:rPr>
              <a:t>1 × </a:t>
            </a:r>
            <a:r>
              <a:rPr lang="en-US" altLang="zh-CN" sz="1600" dirty="0">
                <a:solidFill>
                  <a:srgbClr val="1A9988"/>
                </a:solidFill>
                <a:latin typeface="Consolas" panose="020B0609020204030204" pitchFamily="49" charset="0"/>
              </a:rPr>
              <a:t>0</a:t>
            </a:r>
            <a:r>
              <a:rPr lang="en-US" altLang="zh-CN" sz="1600" dirty="0">
                <a:solidFill>
                  <a:schemeClr val="bg2"/>
                </a:solidFill>
                <a:latin typeface="Consolas" panose="020B0609020204030204" pitchFamily="49" charset="0"/>
              </a:rPr>
              <a:t> + 2 × </a:t>
            </a:r>
            <a:r>
              <a:rPr lang="en-US" altLang="zh-CN" sz="1600" dirty="0">
                <a:solidFill>
                  <a:srgbClr val="1A9988"/>
                </a:solidFill>
                <a:latin typeface="Consolas" panose="020B0609020204030204" pitchFamily="49" charset="0"/>
              </a:rPr>
              <a:t>1</a:t>
            </a:r>
            <a:r>
              <a:rPr lang="en-US" altLang="zh-CN" sz="1600" dirty="0">
                <a:solidFill>
                  <a:schemeClr val="bg2"/>
                </a:solidFill>
                <a:latin typeface="Consolas" panose="020B0609020204030204" pitchFamily="49" charset="0"/>
              </a:rPr>
              <a:t> + 4 × </a:t>
            </a:r>
            <a:r>
              <a:rPr lang="en-US" altLang="zh-CN" sz="1600" dirty="0">
                <a:solidFill>
                  <a:srgbClr val="1A9988"/>
                </a:solidFill>
                <a:latin typeface="Consolas" panose="020B0609020204030204" pitchFamily="49" charset="0"/>
              </a:rPr>
              <a:t>2</a:t>
            </a:r>
            <a:r>
              <a:rPr lang="en-US" altLang="zh-CN" sz="1600" dirty="0">
                <a:solidFill>
                  <a:schemeClr val="bg2"/>
                </a:solidFill>
                <a:latin typeface="Consolas" panose="020B0609020204030204" pitchFamily="49" charset="0"/>
              </a:rPr>
              <a:t> + 5 × </a:t>
            </a:r>
            <a:r>
              <a:rPr lang="en-US" altLang="zh-CN" sz="1600" dirty="0">
                <a:solidFill>
                  <a:srgbClr val="1A9988"/>
                </a:solidFill>
                <a:latin typeface="Consolas" panose="020B0609020204030204" pitchFamily="49" charset="0"/>
              </a:rPr>
              <a:t>3</a:t>
            </a:r>
            <a:r>
              <a:rPr lang="en-US" altLang="zh-CN" sz="1600" dirty="0">
                <a:solidFill>
                  <a:schemeClr val="bg2"/>
                </a:solidFill>
                <a:latin typeface="Consolas" panose="020B0609020204030204" pitchFamily="49" charset="0"/>
              </a:rPr>
              <a:t> = 25</a:t>
            </a:r>
            <a:endParaRPr lang="zh-CN" altLang="zh-CN" sz="1600" dirty="0">
              <a:solidFill>
                <a:schemeClr val="bg2"/>
              </a:solidFill>
              <a:latin typeface="Consolas" panose="020B0609020204030204" pitchFamily="49" charset="0"/>
            </a:endParaRPr>
          </a:p>
          <a:p>
            <a:pPr indent="266700" algn="ctr"/>
            <a:r>
              <a:rPr lang="en-US" altLang="zh-CN" sz="1600" dirty="0">
                <a:solidFill>
                  <a:schemeClr val="bg2"/>
                </a:solidFill>
                <a:latin typeface="Consolas" panose="020B0609020204030204" pitchFamily="49" charset="0"/>
              </a:rPr>
              <a:t>3 × </a:t>
            </a:r>
            <a:r>
              <a:rPr lang="en-US" altLang="zh-CN" sz="1600" dirty="0">
                <a:solidFill>
                  <a:srgbClr val="1A9988"/>
                </a:solidFill>
                <a:latin typeface="Consolas" panose="020B0609020204030204" pitchFamily="49" charset="0"/>
              </a:rPr>
              <a:t>0</a:t>
            </a:r>
            <a:r>
              <a:rPr lang="en-US" altLang="zh-CN" sz="1600" dirty="0">
                <a:solidFill>
                  <a:schemeClr val="bg2"/>
                </a:solidFill>
                <a:latin typeface="Consolas" panose="020B0609020204030204" pitchFamily="49" charset="0"/>
              </a:rPr>
              <a:t> + 4 × </a:t>
            </a:r>
            <a:r>
              <a:rPr lang="en-US" altLang="zh-CN" sz="1600" dirty="0">
                <a:solidFill>
                  <a:srgbClr val="1A9988"/>
                </a:solidFill>
                <a:latin typeface="Consolas" panose="020B0609020204030204" pitchFamily="49" charset="0"/>
              </a:rPr>
              <a:t>1</a:t>
            </a:r>
            <a:r>
              <a:rPr lang="en-US" altLang="zh-CN" sz="1600" dirty="0">
                <a:solidFill>
                  <a:schemeClr val="bg2"/>
                </a:solidFill>
                <a:latin typeface="Consolas" panose="020B0609020204030204" pitchFamily="49" charset="0"/>
              </a:rPr>
              <a:t> + 6 × </a:t>
            </a:r>
            <a:r>
              <a:rPr lang="en-US" altLang="zh-CN" sz="1600" dirty="0">
                <a:solidFill>
                  <a:srgbClr val="1A9988"/>
                </a:solidFill>
                <a:latin typeface="Consolas" panose="020B0609020204030204" pitchFamily="49" charset="0"/>
              </a:rPr>
              <a:t>2</a:t>
            </a:r>
            <a:r>
              <a:rPr lang="en-US" altLang="zh-CN" sz="1600" dirty="0">
                <a:solidFill>
                  <a:schemeClr val="bg2"/>
                </a:solidFill>
                <a:latin typeface="Consolas" panose="020B0609020204030204" pitchFamily="49" charset="0"/>
              </a:rPr>
              <a:t> + 7 × </a:t>
            </a:r>
            <a:r>
              <a:rPr lang="en-US" altLang="zh-CN" sz="1600" dirty="0">
                <a:solidFill>
                  <a:srgbClr val="1A9988"/>
                </a:solidFill>
                <a:latin typeface="Consolas" panose="020B0609020204030204" pitchFamily="49" charset="0"/>
              </a:rPr>
              <a:t>3</a:t>
            </a:r>
            <a:r>
              <a:rPr lang="en-US" altLang="zh-CN" sz="1600" dirty="0">
                <a:solidFill>
                  <a:schemeClr val="bg2"/>
                </a:solidFill>
                <a:latin typeface="Consolas" panose="020B0609020204030204" pitchFamily="49" charset="0"/>
              </a:rPr>
              <a:t> = 37</a:t>
            </a:r>
            <a:endParaRPr lang="zh-CN" altLang="zh-CN" sz="1600" dirty="0">
              <a:solidFill>
                <a:schemeClr val="bg2"/>
              </a:solidFill>
              <a:latin typeface="Consolas" panose="020B0609020204030204" pitchFamily="49" charset="0"/>
            </a:endParaRPr>
          </a:p>
          <a:p>
            <a:pPr indent="266700" algn="ctr"/>
            <a:r>
              <a:rPr lang="en-US" altLang="zh-CN" sz="1600" dirty="0">
                <a:solidFill>
                  <a:schemeClr val="bg2"/>
                </a:solidFill>
                <a:latin typeface="Consolas" panose="020B0609020204030204" pitchFamily="49" charset="0"/>
              </a:rPr>
              <a:t>4 × </a:t>
            </a:r>
            <a:r>
              <a:rPr lang="en-US" altLang="zh-CN" sz="1600" dirty="0">
                <a:solidFill>
                  <a:srgbClr val="1A9988"/>
                </a:solidFill>
                <a:latin typeface="Consolas" panose="020B0609020204030204" pitchFamily="49" charset="0"/>
              </a:rPr>
              <a:t>0</a:t>
            </a:r>
            <a:r>
              <a:rPr lang="en-US" altLang="zh-CN" sz="1600" dirty="0">
                <a:solidFill>
                  <a:schemeClr val="bg2"/>
                </a:solidFill>
                <a:latin typeface="Consolas" panose="020B0609020204030204" pitchFamily="49" charset="0"/>
              </a:rPr>
              <a:t> + 5 × </a:t>
            </a:r>
            <a:r>
              <a:rPr lang="en-US" altLang="zh-CN" sz="1600" dirty="0">
                <a:solidFill>
                  <a:srgbClr val="1A9988"/>
                </a:solidFill>
                <a:latin typeface="Consolas" panose="020B0609020204030204" pitchFamily="49" charset="0"/>
              </a:rPr>
              <a:t>1</a:t>
            </a:r>
            <a:r>
              <a:rPr lang="en-US" altLang="zh-CN" sz="1600" dirty="0">
                <a:solidFill>
                  <a:schemeClr val="bg2"/>
                </a:solidFill>
                <a:latin typeface="Consolas" panose="020B0609020204030204" pitchFamily="49" charset="0"/>
              </a:rPr>
              <a:t> + 7 × </a:t>
            </a:r>
            <a:r>
              <a:rPr lang="en-US" altLang="zh-CN" sz="1600" dirty="0">
                <a:solidFill>
                  <a:srgbClr val="1A9988"/>
                </a:solidFill>
                <a:latin typeface="Consolas" panose="020B0609020204030204" pitchFamily="49" charset="0"/>
              </a:rPr>
              <a:t>2</a:t>
            </a:r>
            <a:r>
              <a:rPr lang="en-US" altLang="zh-CN" sz="1600" dirty="0">
                <a:solidFill>
                  <a:schemeClr val="bg2"/>
                </a:solidFill>
                <a:latin typeface="Consolas" panose="020B0609020204030204" pitchFamily="49" charset="0"/>
              </a:rPr>
              <a:t> + 8 × </a:t>
            </a:r>
            <a:r>
              <a:rPr lang="en-US" altLang="zh-CN" sz="1600" dirty="0">
                <a:solidFill>
                  <a:srgbClr val="1A9988"/>
                </a:solidFill>
                <a:latin typeface="Consolas" panose="020B0609020204030204" pitchFamily="49" charset="0"/>
              </a:rPr>
              <a:t>3</a:t>
            </a:r>
            <a:r>
              <a:rPr lang="en-US" altLang="zh-CN" sz="1600" dirty="0">
                <a:solidFill>
                  <a:schemeClr val="bg2"/>
                </a:solidFill>
                <a:latin typeface="Consolas" panose="020B0609020204030204" pitchFamily="49" charset="0"/>
              </a:rPr>
              <a:t> = 43</a:t>
            </a:r>
            <a:endParaRPr lang="zh-CN" altLang="zh-CN" sz="1600" dirty="0">
              <a:solidFill>
                <a:schemeClr val="bg2"/>
              </a:solidFill>
              <a:latin typeface="Consolas" panose="020B0609020204030204" pitchFamily="49" charset="0"/>
            </a:endParaRPr>
          </a:p>
        </p:txBody>
      </p:sp>
    </p:spTree>
    <p:extLst>
      <p:ext uri="{BB962C8B-B14F-4D97-AF65-F5344CB8AC3E}">
        <p14:creationId xmlns:p14="http://schemas.microsoft.com/office/powerpoint/2010/main" val="3373036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7" name="標題 1">
            <a:extLst>
              <a:ext uri="{FF2B5EF4-FFF2-40B4-BE49-F238E27FC236}">
                <a16:creationId xmlns:a16="http://schemas.microsoft.com/office/drawing/2014/main" id="{69D6AADA-20B7-4D93-84F0-2F2363E10B54}"/>
              </a:ext>
            </a:extLst>
          </p:cNvPr>
          <p:cNvSpPr txBox="1">
            <a:spLocks/>
          </p:cNvSpPr>
          <p:nvPr/>
        </p:nvSpPr>
        <p:spPr>
          <a:xfrm>
            <a:off x="632210" y="347246"/>
            <a:ext cx="1310890" cy="4271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zh-CN" altLang="en-US" sz="2000" dirty="0">
                <a:solidFill>
                  <a:srgbClr val="0070C0"/>
                </a:solidFill>
                <a:latin typeface="微软雅黑 Light" panose="020B0502040204020203" pitchFamily="34" charset="-122"/>
                <a:ea typeface="微软雅黑 Light" panose="020B0502040204020203" pitchFamily="34" charset="-122"/>
                <a:cs typeface="Arial"/>
              </a:rPr>
              <a:t>卷积运算</a:t>
            </a:r>
            <a:endParaRPr lang="zh-TW" altLang="en-US" sz="2000" dirty="0">
              <a:solidFill>
                <a:srgbClr val="0070C0"/>
              </a:solidFill>
              <a:latin typeface="微软雅黑 Light" panose="020B0502040204020203" pitchFamily="34" charset="-122"/>
              <a:ea typeface="微软雅黑 Light" panose="020B0502040204020203" pitchFamily="34" charset="-122"/>
              <a:cs typeface="Arial"/>
            </a:endParaRPr>
          </a:p>
        </p:txBody>
      </p:sp>
      <p:pic>
        <p:nvPicPr>
          <p:cNvPr id="10242" name="Picture 2" descr="Convolution on image">
            <a:extLst>
              <a:ext uri="{FF2B5EF4-FFF2-40B4-BE49-F238E27FC236}">
                <a16:creationId xmlns:a16="http://schemas.microsoft.com/office/drawing/2014/main" id="{FAA87C30-1C3A-7974-13AD-EC6739F918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5413" y="871910"/>
            <a:ext cx="7748587" cy="3995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544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idx="4294967295"/>
          </p:nvPr>
        </p:nvSpPr>
        <p:spPr>
          <a:xfrm>
            <a:off x="744029" y="329365"/>
            <a:ext cx="790576" cy="406400"/>
          </a:xfrm>
          <a:prstGeom prst="rect">
            <a:avLst/>
          </a:prstGeom>
        </p:spPr>
        <p:txBody>
          <a:bodyPr spcFirstLastPara="1" wrap="square" lIns="91425" tIns="91425" rIns="91425" bIns="91425" anchor="t" anchorCtr="0">
            <a:noAutofit/>
          </a:bodyPr>
          <a:lstStyle/>
          <a:p>
            <a:pPr>
              <a:buClr>
                <a:schemeClr val="dk2"/>
              </a:buClr>
              <a:buSzPts val="2600"/>
            </a:pPr>
            <a:r>
              <a:rPr lang="zh-CN" altLang="en-US" sz="2000" dirty="0">
                <a:solidFill>
                  <a:srgbClr val="0070C0"/>
                </a:solidFill>
                <a:latin typeface="微软雅黑 Light" panose="020B0502040204020203" pitchFamily="34" charset="-122"/>
                <a:ea typeface="微软雅黑 Light" panose="020B0502040204020203" pitchFamily="34" charset="-122"/>
                <a:cs typeface="Arial"/>
              </a:rPr>
              <a:t>填充</a:t>
            </a:r>
            <a:endParaRPr sz="2000" dirty="0">
              <a:solidFill>
                <a:srgbClr val="0070C0"/>
              </a:solidFill>
              <a:latin typeface="微软雅黑 Light" panose="020B0502040204020203" pitchFamily="34" charset="-122"/>
              <a:ea typeface="微软雅黑 Light" panose="020B0502040204020203" pitchFamily="34" charset="-122"/>
              <a:cs typeface="Arial"/>
            </a:endParaRPr>
          </a:p>
        </p:txBody>
      </p:sp>
      <p:pic>
        <p:nvPicPr>
          <p:cNvPr id="3" name="图片 2">
            <a:extLst>
              <a:ext uri="{FF2B5EF4-FFF2-40B4-BE49-F238E27FC236}">
                <a16:creationId xmlns:a16="http://schemas.microsoft.com/office/drawing/2014/main" id="{9F7A96A6-8457-45A6-A6A7-5405F5AC8371}"/>
              </a:ext>
            </a:extLst>
          </p:cNvPr>
          <p:cNvPicPr>
            <a:picLocks noChangeAspect="1"/>
          </p:cNvPicPr>
          <p:nvPr/>
        </p:nvPicPr>
        <p:blipFill>
          <a:blip r:embed="rId3"/>
          <a:stretch>
            <a:fillRect/>
          </a:stretch>
        </p:blipFill>
        <p:spPr>
          <a:xfrm>
            <a:off x="891666" y="1501901"/>
            <a:ext cx="5311140" cy="2636520"/>
          </a:xfrm>
          <a:prstGeom prst="rect">
            <a:avLst/>
          </a:prstGeom>
        </p:spPr>
      </p:pic>
      <p:sp>
        <p:nvSpPr>
          <p:cNvPr id="7" name="文本框 6">
            <a:extLst>
              <a:ext uri="{FF2B5EF4-FFF2-40B4-BE49-F238E27FC236}">
                <a16:creationId xmlns:a16="http://schemas.microsoft.com/office/drawing/2014/main" id="{E40E619B-6BEC-4236-B073-367CC16A0C06}"/>
              </a:ext>
            </a:extLst>
          </p:cNvPr>
          <p:cNvSpPr txBox="1"/>
          <p:nvPr/>
        </p:nvSpPr>
        <p:spPr>
          <a:xfrm>
            <a:off x="1044487" y="929921"/>
            <a:ext cx="7055026" cy="338554"/>
          </a:xfrm>
          <a:prstGeom prst="rect">
            <a:avLst/>
          </a:prstGeom>
          <a:noFill/>
        </p:spPr>
        <p:txBody>
          <a:bodyPr wrap="square">
            <a:spAutoFit/>
          </a:bodyPr>
          <a:lstStyle/>
          <a:p>
            <a:r>
              <a:rPr lang="zh-CN" altLang="zh-CN" sz="1600" kern="1200" dirty="0">
                <a:solidFill>
                  <a:schemeClr val="accent1"/>
                </a:solidFill>
                <a:latin typeface="Lato" panose="020F0502020204030203" pitchFamily="34" charset="0"/>
                <a:ea typeface="微软雅黑" panose="020B0503020204020204" pitchFamily="34" charset="-122"/>
              </a:rPr>
              <a:t>填充（</a:t>
            </a:r>
            <a:r>
              <a:rPr lang="en-US" altLang="zh-CN" sz="1600" kern="1200" dirty="0">
                <a:solidFill>
                  <a:schemeClr val="accent1"/>
                </a:solidFill>
                <a:latin typeface="Lato" panose="020F0502020204030203" pitchFamily="34" charset="0"/>
                <a:ea typeface="微软雅黑" panose="020B0503020204020204" pitchFamily="34" charset="-122"/>
              </a:rPr>
              <a:t>padding</a:t>
            </a:r>
            <a:r>
              <a:rPr lang="zh-CN" altLang="zh-CN" sz="1600" kern="1200" dirty="0">
                <a:solidFill>
                  <a:schemeClr val="accent1"/>
                </a:solidFill>
                <a:latin typeface="Lato" panose="020F0502020204030203" pitchFamily="34" charset="0"/>
                <a:ea typeface="微软雅黑" panose="020B0503020204020204" pitchFamily="34" charset="-122"/>
              </a:rPr>
              <a:t>）是指在输入高和宽的两侧填充元素，通常是填充的是</a:t>
            </a:r>
            <a:r>
              <a:rPr lang="en-US" altLang="zh-CN" sz="1600" kern="1200" dirty="0">
                <a:solidFill>
                  <a:schemeClr val="accent1"/>
                </a:solidFill>
                <a:latin typeface="Lato" panose="020F0502020204030203" pitchFamily="34" charset="0"/>
                <a:ea typeface="微软雅黑" panose="020B0503020204020204" pitchFamily="34" charset="-122"/>
              </a:rPr>
              <a:t>0</a:t>
            </a:r>
            <a:r>
              <a:rPr lang="zh-CN" altLang="zh-CN" sz="1600" kern="1200" dirty="0">
                <a:solidFill>
                  <a:schemeClr val="accent1"/>
                </a:solidFill>
                <a:latin typeface="Lato" panose="020F0502020204030203" pitchFamily="34" charset="0"/>
                <a:ea typeface="微软雅黑" panose="020B0503020204020204" pitchFamily="34" charset="-122"/>
              </a:rPr>
              <a:t>元素。</a:t>
            </a:r>
            <a:endParaRPr lang="zh-CN" altLang="en-US" sz="1600" kern="1200" dirty="0">
              <a:solidFill>
                <a:schemeClr val="accent1"/>
              </a:solidFill>
              <a:latin typeface="Lato" panose="020F0502020204030203" pitchFamily="34" charset="0"/>
              <a:ea typeface="微软雅黑" panose="020B0503020204020204" pitchFamily="34" charset="-122"/>
            </a:endParaRPr>
          </a:p>
        </p:txBody>
      </p:sp>
      <p:pic>
        <p:nvPicPr>
          <p:cNvPr id="2" name="图片 1">
            <a:extLst>
              <a:ext uri="{FF2B5EF4-FFF2-40B4-BE49-F238E27FC236}">
                <a16:creationId xmlns:a16="http://schemas.microsoft.com/office/drawing/2014/main" id="{58A922B2-BFB7-C816-4DCD-C0E0B2B4313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82292" y="1559085"/>
            <a:ext cx="2218821" cy="2522153"/>
          </a:xfrm>
          <a:prstGeom prst="rect">
            <a:avLst/>
          </a:prstGeom>
        </p:spPr>
      </p:pic>
      <p:sp>
        <p:nvSpPr>
          <p:cNvPr id="4" name="文本框 3">
            <a:extLst>
              <a:ext uri="{FF2B5EF4-FFF2-40B4-BE49-F238E27FC236}">
                <a16:creationId xmlns:a16="http://schemas.microsoft.com/office/drawing/2014/main" id="{28378FBA-7308-6F91-C5E6-D1D4A48CF877}"/>
              </a:ext>
            </a:extLst>
          </p:cNvPr>
          <p:cNvSpPr txBox="1"/>
          <p:nvPr/>
        </p:nvSpPr>
        <p:spPr>
          <a:xfrm>
            <a:off x="6879406" y="4209017"/>
            <a:ext cx="2021707" cy="400110"/>
          </a:xfrm>
          <a:prstGeom prst="rect">
            <a:avLst/>
          </a:prstGeom>
          <a:noFill/>
        </p:spPr>
        <p:txBody>
          <a:bodyPr wrap="none" rtlCol="0">
            <a:spAutoFit/>
          </a:bodyPr>
          <a:lstStyle/>
          <a:p>
            <a:r>
              <a:rPr lang="zh-CN" altLang="en-US" sz="2000" b="1" dirty="0">
                <a:solidFill>
                  <a:schemeClr val="accent1"/>
                </a:solidFill>
                <a:latin typeface="Lato" panose="020F0502020204030203" pitchFamily="34" charset="0"/>
                <a:ea typeface="微软雅黑 Light" panose="020B0502040204020203" pitchFamily="34" charset="-122"/>
              </a:rPr>
              <a:t>步长</a:t>
            </a:r>
            <a:r>
              <a:rPr lang="en-US" altLang="zh-CN" sz="2000" b="1" dirty="0">
                <a:solidFill>
                  <a:schemeClr val="accent1"/>
                </a:solidFill>
                <a:latin typeface="Lato" panose="020F0502020204030203" pitchFamily="34" charset="0"/>
                <a:ea typeface="微软雅黑 Light" panose="020B0502040204020203" pitchFamily="34" charset="-122"/>
              </a:rPr>
              <a:t>1</a:t>
            </a:r>
            <a:r>
              <a:rPr lang="zh-CN" altLang="en-US" sz="2000" b="1" dirty="0">
                <a:solidFill>
                  <a:schemeClr val="accent1"/>
                </a:solidFill>
                <a:latin typeface="Lato" panose="020F0502020204030203" pitchFamily="34" charset="0"/>
                <a:ea typeface="微软雅黑 Light" panose="020B0502040204020203" pitchFamily="34" charset="-122"/>
              </a:rPr>
              <a:t>，零填充</a:t>
            </a:r>
            <a:r>
              <a:rPr lang="en-US" altLang="zh-CN" sz="2000" b="1" dirty="0">
                <a:solidFill>
                  <a:schemeClr val="accent1"/>
                </a:solidFill>
                <a:latin typeface="Lato" panose="020F0502020204030203" pitchFamily="34" charset="0"/>
                <a:ea typeface="微软雅黑 Light" panose="020B0502040204020203" pitchFamily="34" charset="-122"/>
              </a:rPr>
              <a:t>1</a:t>
            </a:r>
            <a:endParaRPr lang="zh-CN" altLang="en-US" sz="2000" b="1" dirty="0">
              <a:solidFill>
                <a:schemeClr val="accent1"/>
              </a:solidFill>
              <a:latin typeface="Lato" panose="020F0502020204030203" pitchFamily="34" charset="0"/>
              <a:ea typeface="微软雅黑 Light" panose="020B0502040204020203" pitchFamily="34" charset="-122"/>
            </a:endParaRPr>
          </a:p>
        </p:txBody>
      </p:sp>
    </p:spTree>
    <p:extLst>
      <p:ext uri="{BB962C8B-B14F-4D97-AF65-F5344CB8AC3E}">
        <p14:creationId xmlns:p14="http://schemas.microsoft.com/office/powerpoint/2010/main" val="1049447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7"/>
          <p:cNvSpPr txBox="1">
            <a:spLocks noGrp="1"/>
          </p:cNvSpPr>
          <p:nvPr>
            <p:ph type="title" idx="4294967295"/>
          </p:nvPr>
        </p:nvSpPr>
        <p:spPr>
          <a:xfrm>
            <a:off x="377562" y="198176"/>
            <a:ext cx="1736777" cy="6397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solidFill>
                  <a:schemeClr val="accent5"/>
                </a:solidFill>
              </a:rPr>
              <a:t> </a:t>
            </a:r>
            <a:r>
              <a:rPr lang="zh-CN" altLang="en-US" dirty="0">
                <a:solidFill>
                  <a:schemeClr val="accent5"/>
                </a:solidFill>
                <a:latin typeface="微软雅黑 Light" panose="020B0502040204020203" pitchFamily="34" charset="-122"/>
                <a:ea typeface="微软雅黑 Light" panose="020B0502040204020203" pitchFamily="34" charset="-122"/>
              </a:rPr>
              <a:t>项目目标</a:t>
            </a:r>
            <a:endParaRPr dirty="0">
              <a:solidFill>
                <a:schemeClr val="accent5"/>
              </a:solidFill>
              <a:latin typeface="微软雅黑 Light" panose="020B0502040204020203" pitchFamily="34" charset="-122"/>
              <a:ea typeface="微软雅黑 Light" panose="020B0502040204020203" pitchFamily="34" charset="-122"/>
            </a:endParaRPr>
          </a:p>
        </p:txBody>
      </p:sp>
      <p:sp>
        <p:nvSpPr>
          <p:cNvPr id="4" name="Google Shape;231;p27">
            <a:extLst>
              <a:ext uri="{FF2B5EF4-FFF2-40B4-BE49-F238E27FC236}">
                <a16:creationId xmlns:a16="http://schemas.microsoft.com/office/drawing/2014/main" id="{13E3079E-BBF3-46AA-B778-ACDBA587C03B}"/>
              </a:ext>
            </a:extLst>
          </p:cNvPr>
          <p:cNvSpPr txBox="1"/>
          <p:nvPr/>
        </p:nvSpPr>
        <p:spPr>
          <a:xfrm>
            <a:off x="4291517" y="1118141"/>
            <a:ext cx="4346645" cy="2849022"/>
          </a:xfrm>
          <a:prstGeom prst="rect">
            <a:avLst/>
          </a:prstGeom>
          <a:noFill/>
          <a:ln>
            <a:noFill/>
          </a:ln>
        </p:spPr>
        <p:txBody>
          <a:bodyPr spcFirstLastPara="1" wrap="square" lIns="91425" tIns="91425" rIns="91425" bIns="91425" anchor="t" anchorCtr="0">
            <a:noAutofit/>
          </a:bodyPr>
          <a:lstStyle/>
          <a:p>
            <a:pPr marL="0" lvl="0" indent="0">
              <a:buFont typeface="Arial"/>
              <a:buNone/>
            </a:pPr>
            <a:r>
              <a:rPr lang="zh-CN" altLang="en-US" sz="2000" b="1" dirty="0">
                <a:latin typeface="微软雅黑 Light" panose="020B0502040204020203" pitchFamily="34" charset="-122"/>
                <a:ea typeface="微软雅黑 Light" panose="020B0502040204020203" pitchFamily="34" charset="-122"/>
                <a:sym typeface="Raleway Light"/>
              </a:rPr>
              <a:t>能力目标</a:t>
            </a:r>
            <a:endParaRPr lang="en-US" altLang="zh-CN" sz="2000" b="1" dirty="0">
              <a:latin typeface="微软雅黑 Light" panose="020B0502040204020203" pitchFamily="34" charset="-122"/>
              <a:ea typeface="微软雅黑 Light" panose="020B0502040204020203" pitchFamily="34" charset="-122"/>
              <a:sym typeface="Raleway Light"/>
            </a:endParaRPr>
          </a:p>
          <a:p>
            <a:pPr marL="0" lvl="0" indent="0">
              <a:buFont typeface="Arial"/>
              <a:buNone/>
            </a:pPr>
            <a:endParaRPr sz="2000" b="1" dirty="0">
              <a:latin typeface="微软雅黑 Light" panose="020B0502040204020203" pitchFamily="34" charset="-122"/>
              <a:ea typeface="微软雅黑 Light" panose="020B0502040204020203" pitchFamily="34" charset="-122"/>
              <a:sym typeface="Raleway Light"/>
            </a:endParaRPr>
          </a:p>
          <a:p>
            <a:pPr marL="457200" lvl="0" indent="-342900" eaLnBrk="0" fontAlgn="base" hangingPunct="0">
              <a:lnSpc>
                <a:spcPct val="150000"/>
              </a:lnSpc>
              <a:spcBef>
                <a:spcPct val="0"/>
              </a:spcBef>
              <a:spcAft>
                <a:spcPct val="0"/>
              </a:spcAft>
              <a:buClr>
                <a:schemeClr val="accent6">
                  <a:lumMod val="50000"/>
                </a:schemeClr>
              </a:buClr>
              <a:buSzPts val="1800"/>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Lst>
            </a:pPr>
            <a:r>
              <a:rPr lang="zh-CN" altLang="zh-CN" sz="1800" kern="1200" dirty="0">
                <a:solidFill>
                  <a:srgbClr val="4D4D4D"/>
                </a:solidFill>
                <a:latin typeface="Raleway" pitchFamily="2" charset="0"/>
                <a:ea typeface="微软雅黑" panose="020B0503020204020204" pitchFamily="34" charset="-122"/>
                <a:cs typeface="+mn-cs"/>
              </a:rPr>
              <a:t>使用</a:t>
            </a:r>
            <a:r>
              <a:rPr lang="en-US" altLang="zh-CN" sz="1800" kern="1200" dirty="0" err="1">
                <a:solidFill>
                  <a:srgbClr val="4D4D4D"/>
                </a:solidFill>
                <a:latin typeface="Raleway" pitchFamily="2" charset="0"/>
                <a:ea typeface="微软雅黑" panose="020B0503020204020204" pitchFamily="34" charset="-122"/>
                <a:cs typeface="+mn-cs"/>
              </a:rPr>
              <a:t>Keras</a:t>
            </a:r>
            <a:r>
              <a:rPr lang="en-US" altLang="zh-CN" sz="1800" kern="1200" dirty="0">
                <a:solidFill>
                  <a:srgbClr val="4D4D4D"/>
                </a:solidFill>
                <a:latin typeface="Raleway" pitchFamily="2" charset="0"/>
                <a:ea typeface="微软雅黑" panose="020B0503020204020204" pitchFamily="34" charset="-122"/>
                <a:cs typeface="+mn-cs"/>
              </a:rPr>
              <a:t> API</a:t>
            </a:r>
            <a:r>
              <a:rPr lang="zh-CN" altLang="zh-CN" sz="1800" kern="1200" dirty="0">
                <a:solidFill>
                  <a:srgbClr val="4D4D4D"/>
                </a:solidFill>
                <a:latin typeface="Raleway" pitchFamily="2" charset="0"/>
                <a:ea typeface="微软雅黑" panose="020B0503020204020204" pitchFamily="34" charset="-122"/>
                <a:cs typeface="+mn-cs"/>
              </a:rPr>
              <a:t>搭建卷积神经网络</a:t>
            </a:r>
          </a:p>
          <a:p>
            <a:pPr marL="457200" lvl="0" indent="-342900" eaLnBrk="0" fontAlgn="base" hangingPunct="0">
              <a:lnSpc>
                <a:spcPct val="150000"/>
              </a:lnSpc>
              <a:spcBef>
                <a:spcPct val="0"/>
              </a:spcBef>
              <a:spcAft>
                <a:spcPct val="0"/>
              </a:spcAft>
              <a:buClr>
                <a:schemeClr val="accent6">
                  <a:lumMod val="50000"/>
                </a:schemeClr>
              </a:buClr>
              <a:buSzPts val="1800"/>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Lst>
            </a:pPr>
            <a:r>
              <a:rPr lang="zh-CN" altLang="zh-CN" sz="1800" kern="1200" dirty="0">
                <a:solidFill>
                  <a:srgbClr val="4D4D4D"/>
                </a:solidFill>
                <a:latin typeface="Raleway" pitchFamily="2" charset="0"/>
                <a:ea typeface="微软雅黑" panose="020B0503020204020204" pitchFamily="34" charset="-122"/>
                <a:cs typeface="+mn-cs"/>
              </a:rPr>
              <a:t>使用</a:t>
            </a:r>
            <a:r>
              <a:rPr lang="en-US" altLang="zh-CN" sz="1800" kern="1200" dirty="0" err="1">
                <a:solidFill>
                  <a:srgbClr val="4D4D4D"/>
                </a:solidFill>
                <a:latin typeface="Raleway" pitchFamily="2" charset="0"/>
                <a:ea typeface="微软雅黑" panose="020B0503020204020204" pitchFamily="34" charset="-122"/>
                <a:cs typeface="+mn-cs"/>
              </a:rPr>
              <a:t>Keras</a:t>
            </a:r>
            <a:r>
              <a:rPr lang="en-US" altLang="zh-CN" sz="1800" kern="1200" dirty="0">
                <a:solidFill>
                  <a:srgbClr val="4D4D4D"/>
                </a:solidFill>
                <a:latin typeface="Raleway" pitchFamily="2" charset="0"/>
                <a:ea typeface="微软雅黑" panose="020B0503020204020204" pitchFamily="34" charset="-122"/>
                <a:cs typeface="+mn-cs"/>
              </a:rPr>
              <a:t> API</a:t>
            </a:r>
            <a:r>
              <a:rPr lang="zh-CN" altLang="zh-CN" sz="1800" kern="1200" dirty="0">
                <a:solidFill>
                  <a:srgbClr val="4D4D4D"/>
                </a:solidFill>
                <a:latin typeface="Raleway" pitchFamily="2" charset="0"/>
                <a:ea typeface="微软雅黑" panose="020B0503020204020204" pitchFamily="34" charset="-122"/>
                <a:cs typeface="+mn-cs"/>
              </a:rPr>
              <a:t>搭建</a:t>
            </a:r>
            <a:r>
              <a:rPr lang="en-US" altLang="zh-CN" sz="1800" kern="1200" dirty="0" err="1">
                <a:solidFill>
                  <a:srgbClr val="4D4D4D"/>
                </a:solidFill>
                <a:latin typeface="Raleway" pitchFamily="2" charset="0"/>
                <a:ea typeface="微软雅黑" panose="020B0503020204020204" pitchFamily="34" charset="-122"/>
                <a:cs typeface="+mn-cs"/>
              </a:rPr>
              <a:t>AlexNet</a:t>
            </a:r>
            <a:r>
              <a:rPr lang="zh-CN" altLang="zh-CN" sz="1800" kern="1200" dirty="0">
                <a:solidFill>
                  <a:srgbClr val="4D4D4D"/>
                </a:solidFill>
                <a:latin typeface="Raleway" pitchFamily="2" charset="0"/>
                <a:ea typeface="微软雅黑" panose="020B0503020204020204" pitchFamily="34" charset="-122"/>
                <a:cs typeface="+mn-cs"/>
              </a:rPr>
              <a:t>网络</a:t>
            </a:r>
          </a:p>
          <a:p>
            <a:pPr marL="457200" lvl="0" indent="-342900" eaLnBrk="0" fontAlgn="base" hangingPunct="0">
              <a:lnSpc>
                <a:spcPct val="150000"/>
              </a:lnSpc>
              <a:spcBef>
                <a:spcPct val="0"/>
              </a:spcBef>
              <a:spcAft>
                <a:spcPct val="0"/>
              </a:spcAft>
              <a:buClr>
                <a:schemeClr val="accent6">
                  <a:lumMod val="50000"/>
                </a:schemeClr>
              </a:buClr>
              <a:buSzPts val="1800"/>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Lst>
            </a:pPr>
            <a:r>
              <a:rPr lang="zh-CN" altLang="zh-CN" sz="1800" kern="1200" dirty="0">
                <a:solidFill>
                  <a:srgbClr val="4D4D4D"/>
                </a:solidFill>
                <a:latin typeface="Raleway" pitchFamily="2" charset="0"/>
                <a:ea typeface="微软雅黑" panose="020B0503020204020204" pitchFamily="34" charset="-122"/>
                <a:cs typeface="+mn-cs"/>
              </a:rPr>
              <a:t>使用</a:t>
            </a:r>
            <a:r>
              <a:rPr lang="en-US" altLang="zh-CN" sz="1800" kern="1200" dirty="0" err="1">
                <a:solidFill>
                  <a:srgbClr val="4D4D4D"/>
                </a:solidFill>
                <a:latin typeface="Raleway" pitchFamily="2" charset="0"/>
                <a:ea typeface="微软雅黑" panose="020B0503020204020204" pitchFamily="34" charset="-122"/>
                <a:cs typeface="+mn-cs"/>
              </a:rPr>
              <a:t>Keras</a:t>
            </a:r>
            <a:r>
              <a:rPr lang="en-US" altLang="zh-CN" sz="1800" kern="1200" dirty="0">
                <a:solidFill>
                  <a:srgbClr val="4D4D4D"/>
                </a:solidFill>
                <a:latin typeface="Raleway" pitchFamily="2" charset="0"/>
                <a:ea typeface="微软雅黑" panose="020B0503020204020204" pitchFamily="34" charset="-122"/>
                <a:cs typeface="+mn-cs"/>
              </a:rPr>
              <a:t> API</a:t>
            </a:r>
            <a:r>
              <a:rPr lang="zh-CN" altLang="zh-CN" sz="1800" kern="1200" dirty="0">
                <a:solidFill>
                  <a:srgbClr val="4D4D4D"/>
                </a:solidFill>
                <a:latin typeface="Raleway" pitchFamily="2" charset="0"/>
                <a:ea typeface="微软雅黑" panose="020B0503020204020204" pitchFamily="34" charset="-122"/>
                <a:cs typeface="+mn-cs"/>
              </a:rPr>
              <a:t>搭建</a:t>
            </a:r>
            <a:r>
              <a:rPr lang="en-US" altLang="zh-CN" sz="1800" kern="1200" dirty="0">
                <a:solidFill>
                  <a:srgbClr val="4D4D4D"/>
                </a:solidFill>
                <a:latin typeface="Raleway" pitchFamily="2" charset="0"/>
                <a:ea typeface="微软雅黑" panose="020B0503020204020204" pitchFamily="34" charset="-122"/>
                <a:cs typeface="+mn-cs"/>
              </a:rPr>
              <a:t>VGG</a:t>
            </a:r>
            <a:r>
              <a:rPr lang="zh-CN" altLang="zh-CN" sz="1800" kern="1200" dirty="0">
                <a:solidFill>
                  <a:srgbClr val="4D4D4D"/>
                </a:solidFill>
                <a:latin typeface="Raleway" pitchFamily="2" charset="0"/>
                <a:ea typeface="微软雅黑" panose="020B0503020204020204" pitchFamily="34" charset="-122"/>
                <a:cs typeface="+mn-cs"/>
              </a:rPr>
              <a:t>网络</a:t>
            </a:r>
          </a:p>
          <a:p>
            <a:pPr marL="457200" lvl="0" indent="-342900" eaLnBrk="0" fontAlgn="base" hangingPunct="0">
              <a:lnSpc>
                <a:spcPct val="150000"/>
              </a:lnSpc>
              <a:spcBef>
                <a:spcPct val="0"/>
              </a:spcBef>
              <a:spcAft>
                <a:spcPct val="0"/>
              </a:spcAft>
              <a:buClr>
                <a:schemeClr val="accent6">
                  <a:lumMod val="50000"/>
                </a:schemeClr>
              </a:buClr>
              <a:buSzPts val="1800"/>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Lst>
            </a:pPr>
            <a:r>
              <a:rPr lang="zh-CN" altLang="zh-CN" sz="1800" kern="1200" dirty="0">
                <a:solidFill>
                  <a:srgbClr val="4D4D4D"/>
                </a:solidFill>
                <a:latin typeface="Raleway" pitchFamily="2" charset="0"/>
                <a:ea typeface="微软雅黑" panose="020B0503020204020204" pitchFamily="34" charset="-122"/>
                <a:cs typeface="+mn-cs"/>
              </a:rPr>
              <a:t>使用</a:t>
            </a:r>
            <a:r>
              <a:rPr lang="en-US" altLang="zh-CN" sz="1800" kern="1200" dirty="0" err="1">
                <a:solidFill>
                  <a:srgbClr val="4D4D4D"/>
                </a:solidFill>
                <a:latin typeface="Raleway" pitchFamily="2" charset="0"/>
                <a:ea typeface="微软雅黑" panose="020B0503020204020204" pitchFamily="34" charset="-122"/>
                <a:cs typeface="+mn-cs"/>
              </a:rPr>
              <a:t>Keras</a:t>
            </a:r>
            <a:r>
              <a:rPr lang="en-US" altLang="zh-CN" sz="1800" kern="1200" dirty="0">
                <a:solidFill>
                  <a:srgbClr val="4D4D4D"/>
                </a:solidFill>
                <a:latin typeface="Raleway" pitchFamily="2" charset="0"/>
                <a:ea typeface="微软雅黑" panose="020B0503020204020204" pitchFamily="34" charset="-122"/>
                <a:cs typeface="+mn-cs"/>
              </a:rPr>
              <a:t> API</a:t>
            </a:r>
            <a:r>
              <a:rPr lang="zh-CN" altLang="zh-CN" sz="1800" kern="1200" dirty="0">
                <a:solidFill>
                  <a:srgbClr val="4D4D4D"/>
                </a:solidFill>
                <a:latin typeface="Raleway" pitchFamily="2" charset="0"/>
                <a:ea typeface="微软雅黑" panose="020B0503020204020204" pitchFamily="34" charset="-122"/>
                <a:cs typeface="+mn-cs"/>
              </a:rPr>
              <a:t>搭建</a:t>
            </a:r>
            <a:r>
              <a:rPr lang="en-US" altLang="zh-CN" sz="1800" kern="1200" dirty="0" err="1">
                <a:solidFill>
                  <a:srgbClr val="4D4D4D"/>
                </a:solidFill>
                <a:latin typeface="Raleway" pitchFamily="2" charset="0"/>
                <a:ea typeface="微软雅黑" panose="020B0503020204020204" pitchFamily="34" charset="-122"/>
                <a:cs typeface="+mn-cs"/>
              </a:rPr>
              <a:t>ResNet</a:t>
            </a:r>
            <a:r>
              <a:rPr lang="zh-CN" altLang="zh-CN" sz="1800" kern="1200" dirty="0">
                <a:solidFill>
                  <a:srgbClr val="4D4D4D"/>
                </a:solidFill>
                <a:latin typeface="Raleway" pitchFamily="2" charset="0"/>
                <a:ea typeface="微软雅黑" panose="020B0503020204020204" pitchFamily="34" charset="-122"/>
                <a:cs typeface="+mn-cs"/>
              </a:rPr>
              <a:t>网络</a:t>
            </a:r>
          </a:p>
          <a:p>
            <a:pPr marL="457200" lvl="0" indent="-342900" eaLnBrk="0" fontAlgn="base" hangingPunct="0">
              <a:lnSpc>
                <a:spcPct val="150000"/>
              </a:lnSpc>
              <a:spcBef>
                <a:spcPct val="0"/>
              </a:spcBef>
              <a:spcAft>
                <a:spcPct val="0"/>
              </a:spcAft>
              <a:buClr>
                <a:schemeClr val="accent6">
                  <a:lumMod val="50000"/>
                </a:schemeClr>
              </a:buClr>
              <a:buSzPts val="1800"/>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Lst>
            </a:pPr>
            <a:r>
              <a:rPr lang="zh-CN" altLang="zh-CN" sz="1800" kern="1200" dirty="0">
                <a:solidFill>
                  <a:srgbClr val="4D4D4D"/>
                </a:solidFill>
                <a:latin typeface="Raleway" pitchFamily="2" charset="0"/>
                <a:ea typeface="微软雅黑" panose="020B0503020204020204" pitchFamily="34" charset="-122"/>
                <a:cs typeface="+mn-cs"/>
              </a:rPr>
              <a:t>熟练编译并训练、评估模型</a:t>
            </a:r>
          </a:p>
        </p:txBody>
      </p:sp>
      <p:sp>
        <p:nvSpPr>
          <p:cNvPr id="2" name="Google Shape;231;p27">
            <a:extLst>
              <a:ext uri="{FF2B5EF4-FFF2-40B4-BE49-F238E27FC236}">
                <a16:creationId xmlns:a16="http://schemas.microsoft.com/office/drawing/2014/main" id="{8D1B4B94-1630-6A1D-9430-4B6521CD16DA}"/>
              </a:ext>
            </a:extLst>
          </p:cNvPr>
          <p:cNvSpPr txBox="1"/>
          <p:nvPr/>
        </p:nvSpPr>
        <p:spPr>
          <a:xfrm>
            <a:off x="391764" y="1118142"/>
            <a:ext cx="3776149" cy="2815684"/>
          </a:xfrm>
          <a:prstGeom prst="rect">
            <a:avLst/>
          </a:prstGeom>
          <a:noFill/>
          <a:ln>
            <a:noFill/>
          </a:ln>
        </p:spPr>
        <p:txBody>
          <a:bodyPr spcFirstLastPara="1" wrap="square" lIns="91425" tIns="91425" rIns="91425" bIns="91425" anchor="t" anchorCtr="0">
            <a:noAutofit/>
          </a:bodyPr>
          <a:lstStyle/>
          <a:p>
            <a:r>
              <a:rPr lang="zh-CN" altLang="en-US" sz="2000" b="1" dirty="0">
                <a:latin typeface="微软雅黑 Light" panose="020B0502040204020203" pitchFamily="34" charset="-122"/>
                <a:ea typeface="微软雅黑 Light" panose="020B0502040204020203" pitchFamily="34" charset="-122"/>
                <a:sym typeface="Raleway Light"/>
              </a:rPr>
              <a:t>知识目标</a:t>
            </a:r>
            <a:endParaRPr lang="en-US" altLang="zh-CN" sz="2000" b="1" dirty="0">
              <a:latin typeface="微软雅黑 Light" panose="020B0502040204020203" pitchFamily="34" charset="-122"/>
              <a:ea typeface="微软雅黑 Light" panose="020B0502040204020203" pitchFamily="34" charset="-122"/>
              <a:sym typeface="Raleway Light"/>
            </a:endParaRPr>
          </a:p>
          <a:p>
            <a:endParaRPr sz="2000" b="1" dirty="0">
              <a:latin typeface="微软雅黑 Light" panose="020B0502040204020203" pitchFamily="34" charset="-122"/>
              <a:ea typeface="微软雅黑 Light" panose="020B0502040204020203" pitchFamily="34" charset="-122"/>
              <a:sym typeface="Raleway Light"/>
            </a:endParaRPr>
          </a:p>
          <a:p>
            <a:pPr marL="457200" indent="-342900" eaLnBrk="0" fontAlgn="base" hangingPunct="0">
              <a:lnSpc>
                <a:spcPct val="150000"/>
              </a:lnSpc>
              <a:spcBef>
                <a:spcPct val="0"/>
              </a:spcBef>
              <a:spcAft>
                <a:spcPct val="0"/>
              </a:spcAft>
              <a:buClr>
                <a:schemeClr val="accent6">
                  <a:lumMod val="50000"/>
                </a:schemeClr>
              </a:buClr>
              <a:buSzPts val="1800"/>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Lst>
            </a:pPr>
            <a:r>
              <a:rPr lang="zh-CN" altLang="en-US" sz="1800" kern="1200" dirty="0">
                <a:solidFill>
                  <a:srgbClr val="4D4D4D"/>
                </a:solidFill>
                <a:latin typeface="Raleway" pitchFamily="2" charset="0"/>
                <a:ea typeface="微软雅黑" panose="020B0503020204020204" pitchFamily="34" charset="-122"/>
                <a:cs typeface="+mn-cs"/>
                <a:sym typeface="Raleway Light"/>
              </a:rPr>
              <a:t>卷积神经网络的发展历史</a:t>
            </a:r>
            <a:endParaRPr lang="en-US" altLang="zh-CN" sz="1800" kern="1200" dirty="0">
              <a:solidFill>
                <a:srgbClr val="4D4D4D"/>
              </a:solidFill>
              <a:latin typeface="Raleway" pitchFamily="2" charset="0"/>
              <a:ea typeface="微软雅黑" panose="020B0503020204020204" pitchFamily="34" charset="-122"/>
              <a:cs typeface="+mn-cs"/>
              <a:sym typeface="Raleway Light"/>
            </a:endParaRPr>
          </a:p>
          <a:p>
            <a:pPr marL="457200" indent="-342900" eaLnBrk="0" fontAlgn="base" hangingPunct="0">
              <a:lnSpc>
                <a:spcPct val="150000"/>
              </a:lnSpc>
              <a:spcBef>
                <a:spcPct val="0"/>
              </a:spcBef>
              <a:spcAft>
                <a:spcPct val="0"/>
              </a:spcAft>
              <a:buClr>
                <a:schemeClr val="accent6">
                  <a:lumMod val="50000"/>
                </a:schemeClr>
              </a:buClr>
              <a:buSzPts val="1800"/>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Lst>
            </a:pPr>
            <a:r>
              <a:rPr lang="zh-CN" altLang="en-US" sz="1800" kern="1200" dirty="0">
                <a:solidFill>
                  <a:srgbClr val="4D4D4D"/>
                </a:solidFill>
                <a:latin typeface="Raleway" pitchFamily="2" charset="0"/>
                <a:ea typeface="微软雅黑" panose="020B0503020204020204" pitchFamily="34" charset="-122"/>
                <a:cs typeface="+mn-cs"/>
                <a:sym typeface="Raleway Light"/>
              </a:rPr>
              <a:t>卷积层和池化层的工作原理</a:t>
            </a:r>
            <a:endParaRPr lang="en-US" altLang="zh-CN" sz="1800" kern="1200" dirty="0">
              <a:solidFill>
                <a:srgbClr val="4D4D4D"/>
              </a:solidFill>
              <a:latin typeface="Raleway" pitchFamily="2" charset="0"/>
              <a:ea typeface="微软雅黑" panose="020B0503020204020204" pitchFamily="34" charset="-122"/>
              <a:cs typeface="+mn-cs"/>
              <a:sym typeface="Raleway Light"/>
            </a:endParaRPr>
          </a:p>
          <a:p>
            <a:pPr marL="457200" indent="-342900" eaLnBrk="0" fontAlgn="base" hangingPunct="0">
              <a:lnSpc>
                <a:spcPct val="150000"/>
              </a:lnSpc>
              <a:spcBef>
                <a:spcPct val="0"/>
              </a:spcBef>
              <a:spcAft>
                <a:spcPct val="0"/>
              </a:spcAft>
              <a:buClr>
                <a:schemeClr val="accent6">
                  <a:lumMod val="50000"/>
                </a:schemeClr>
              </a:buClr>
              <a:buSzPts val="1800"/>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Lst>
            </a:pPr>
            <a:r>
              <a:rPr lang="zh-CN" altLang="en-US" sz="1800" kern="1200" dirty="0">
                <a:solidFill>
                  <a:srgbClr val="4D4D4D"/>
                </a:solidFill>
                <a:latin typeface="Raleway" pitchFamily="2" charset="0"/>
                <a:ea typeface="微软雅黑" panose="020B0503020204020204" pitchFamily="34" charset="-122"/>
                <a:cs typeface="+mn-cs"/>
                <a:sym typeface="Raleway Light"/>
              </a:rPr>
              <a:t>填充、步长、输入输出通道、广播机制</a:t>
            </a:r>
          </a:p>
          <a:p>
            <a:pPr marL="457200" indent="-342900" eaLnBrk="0" fontAlgn="base" hangingPunct="0">
              <a:lnSpc>
                <a:spcPct val="150000"/>
              </a:lnSpc>
              <a:spcBef>
                <a:spcPct val="0"/>
              </a:spcBef>
              <a:spcAft>
                <a:spcPct val="0"/>
              </a:spcAft>
              <a:buClr>
                <a:schemeClr val="accent6">
                  <a:lumMod val="50000"/>
                </a:schemeClr>
              </a:buClr>
              <a:buSzPts val="1800"/>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Lst>
            </a:pPr>
            <a:r>
              <a:rPr lang="zh-CN" altLang="en-US" sz="1800" kern="1200" dirty="0">
                <a:solidFill>
                  <a:srgbClr val="4D4D4D"/>
                </a:solidFill>
                <a:latin typeface="Raleway" pitchFamily="2" charset="0"/>
                <a:ea typeface="微软雅黑" panose="020B0503020204020204" pitchFamily="34" charset="-122"/>
                <a:cs typeface="+mn-cs"/>
                <a:sym typeface="Raleway Light"/>
              </a:rPr>
              <a:t>经典卷积神经网络结构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idx="4294967295"/>
          </p:nvPr>
        </p:nvSpPr>
        <p:spPr>
          <a:xfrm>
            <a:off x="732347" y="265113"/>
            <a:ext cx="827597" cy="439737"/>
          </a:xfrm>
          <a:prstGeom prst="rect">
            <a:avLst/>
          </a:prstGeom>
        </p:spPr>
        <p:txBody>
          <a:bodyPr spcFirstLastPara="1" wrap="square" lIns="91425" tIns="91425" rIns="91425" bIns="91425" anchor="t" anchorCtr="0">
            <a:noAutofit/>
          </a:bodyPr>
          <a:lstStyle/>
          <a:p>
            <a:pPr marL="0" lvl="0" indent="0">
              <a:buClr>
                <a:schemeClr val="dk2"/>
              </a:buClr>
              <a:buSzPts val="2600"/>
            </a:pPr>
            <a:r>
              <a:rPr lang="zh-CN" altLang="en-US" sz="2000" dirty="0">
                <a:solidFill>
                  <a:srgbClr val="0070C0"/>
                </a:solidFill>
                <a:latin typeface="微软雅黑 Light" panose="020B0502040204020203" pitchFamily="34" charset="-122"/>
                <a:ea typeface="微软雅黑 Light" panose="020B0502040204020203" pitchFamily="34" charset="-122"/>
                <a:cs typeface="Arial"/>
              </a:rPr>
              <a:t>步长</a:t>
            </a:r>
            <a:endParaRPr sz="2000" dirty="0">
              <a:solidFill>
                <a:srgbClr val="0070C0"/>
              </a:solidFill>
              <a:latin typeface="微软雅黑 Light" panose="020B0502040204020203" pitchFamily="34" charset="-122"/>
              <a:ea typeface="微软雅黑 Light" panose="020B0502040204020203" pitchFamily="34" charset="-122"/>
              <a:cs typeface="Arial"/>
            </a:endParaRPr>
          </a:p>
        </p:txBody>
      </p:sp>
      <p:sp>
        <p:nvSpPr>
          <p:cNvPr id="15" name="文本框 14">
            <a:extLst>
              <a:ext uri="{FF2B5EF4-FFF2-40B4-BE49-F238E27FC236}">
                <a16:creationId xmlns:a16="http://schemas.microsoft.com/office/drawing/2014/main" id="{3CC1EB34-E40B-4EC3-AADF-7FB41C7D9F6A}"/>
              </a:ext>
            </a:extLst>
          </p:cNvPr>
          <p:cNvSpPr txBox="1"/>
          <p:nvPr/>
        </p:nvSpPr>
        <p:spPr>
          <a:xfrm>
            <a:off x="1013626" y="930036"/>
            <a:ext cx="7640375" cy="584775"/>
          </a:xfrm>
          <a:prstGeom prst="rect">
            <a:avLst/>
          </a:prstGeom>
          <a:noFill/>
        </p:spPr>
        <p:txBody>
          <a:bodyPr wrap="square">
            <a:spAutoFit/>
          </a:bodyPr>
          <a:lstStyle/>
          <a:p>
            <a:pPr indent="266700" algn="just"/>
            <a:r>
              <a:rPr lang="zh-CN" altLang="en-US" sz="1600" dirty="0">
                <a:solidFill>
                  <a:schemeClr val="accent1"/>
                </a:solidFill>
                <a:latin typeface="Lato" panose="020F0502020204030203" pitchFamily="34" charset="0"/>
                <a:sym typeface="Raleway"/>
              </a:rPr>
              <a:t>卷积窗口从输入数组的最左上方开始，按从左往右、从上往下的顺序，依次在输入数组上滑动，我们将每次滑动的行数和列数称为步长（</a:t>
            </a:r>
            <a:r>
              <a:rPr lang="en-US" altLang="zh-CN" sz="1600" dirty="0">
                <a:solidFill>
                  <a:schemeClr val="accent1"/>
                </a:solidFill>
                <a:latin typeface="Lato" panose="020F0502020204030203" pitchFamily="34" charset="0"/>
                <a:sym typeface="Raleway"/>
              </a:rPr>
              <a:t>stride</a:t>
            </a:r>
            <a:r>
              <a:rPr lang="zh-CN" altLang="en-US" sz="1600" dirty="0">
                <a:solidFill>
                  <a:schemeClr val="accent1"/>
                </a:solidFill>
                <a:latin typeface="Lato" panose="020F0502020204030203" pitchFamily="34" charset="0"/>
                <a:sym typeface="Raleway"/>
              </a:rPr>
              <a:t>）</a:t>
            </a:r>
          </a:p>
        </p:txBody>
      </p:sp>
      <p:pic>
        <p:nvPicPr>
          <p:cNvPr id="3" name="图片 2">
            <a:extLst>
              <a:ext uri="{FF2B5EF4-FFF2-40B4-BE49-F238E27FC236}">
                <a16:creationId xmlns:a16="http://schemas.microsoft.com/office/drawing/2014/main" id="{477EEE66-3258-4E28-8822-10FFE6032B55}"/>
              </a:ext>
            </a:extLst>
          </p:cNvPr>
          <p:cNvPicPr>
            <a:picLocks noChangeAspect="1"/>
          </p:cNvPicPr>
          <p:nvPr/>
        </p:nvPicPr>
        <p:blipFill>
          <a:blip r:embed="rId3"/>
          <a:stretch>
            <a:fillRect/>
          </a:stretch>
        </p:blipFill>
        <p:spPr>
          <a:xfrm>
            <a:off x="732347" y="1663894"/>
            <a:ext cx="5631180" cy="2636520"/>
          </a:xfrm>
          <a:prstGeom prst="rect">
            <a:avLst/>
          </a:prstGeom>
        </p:spPr>
      </p:pic>
      <p:pic>
        <p:nvPicPr>
          <p:cNvPr id="2" name="内容占位符 3">
            <a:extLst>
              <a:ext uri="{FF2B5EF4-FFF2-40B4-BE49-F238E27FC236}">
                <a16:creationId xmlns:a16="http://schemas.microsoft.com/office/drawing/2014/main" id="{F7B74CA0-BC04-FD4A-C46B-E01C0164040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91786" y="1663894"/>
            <a:ext cx="2216873" cy="2138300"/>
          </a:xfrm>
          <a:prstGeom prst="rect">
            <a:avLst/>
          </a:prstGeom>
        </p:spPr>
      </p:pic>
      <p:sp>
        <p:nvSpPr>
          <p:cNvPr id="4" name="文本框 3">
            <a:extLst>
              <a:ext uri="{FF2B5EF4-FFF2-40B4-BE49-F238E27FC236}">
                <a16:creationId xmlns:a16="http://schemas.microsoft.com/office/drawing/2014/main" id="{D2A751A3-0A14-3C0A-181D-A7C702FF4F57}"/>
              </a:ext>
            </a:extLst>
          </p:cNvPr>
          <p:cNvSpPr txBox="1"/>
          <p:nvPr/>
        </p:nvSpPr>
        <p:spPr>
          <a:xfrm>
            <a:off x="6886952" y="4100359"/>
            <a:ext cx="2021707" cy="400110"/>
          </a:xfrm>
          <a:prstGeom prst="rect">
            <a:avLst/>
          </a:prstGeom>
          <a:noFill/>
        </p:spPr>
        <p:txBody>
          <a:bodyPr wrap="none" rtlCol="0">
            <a:spAutoFit/>
          </a:bodyPr>
          <a:lstStyle/>
          <a:p>
            <a:r>
              <a:rPr lang="zh-CN" altLang="en-US" sz="2000" b="1" dirty="0">
                <a:solidFill>
                  <a:schemeClr val="accent1"/>
                </a:solidFill>
                <a:latin typeface="Lato" panose="020F0502020204030203" pitchFamily="34" charset="0"/>
                <a:ea typeface="微软雅黑 Light" panose="020B0502040204020203" pitchFamily="34" charset="-122"/>
              </a:rPr>
              <a:t>步长</a:t>
            </a:r>
            <a:r>
              <a:rPr lang="en-US" altLang="zh-CN" sz="2000" b="1" dirty="0">
                <a:solidFill>
                  <a:schemeClr val="accent1"/>
                </a:solidFill>
                <a:latin typeface="Lato" panose="020F0502020204030203" pitchFamily="34" charset="0"/>
                <a:ea typeface="微软雅黑 Light" panose="020B0502040204020203" pitchFamily="34" charset="-122"/>
              </a:rPr>
              <a:t>2</a:t>
            </a:r>
            <a:r>
              <a:rPr lang="zh-CN" altLang="en-US" sz="2000" b="1" dirty="0">
                <a:solidFill>
                  <a:schemeClr val="accent1"/>
                </a:solidFill>
                <a:latin typeface="Lato" panose="020F0502020204030203" pitchFamily="34" charset="0"/>
                <a:ea typeface="微软雅黑 Light" panose="020B0502040204020203" pitchFamily="34" charset="-122"/>
              </a:rPr>
              <a:t>，零填充</a:t>
            </a:r>
            <a:r>
              <a:rPr lang="en-US" altLang="zh-CN" sz="2000" b="1" dirty="0">
                <a:solidFill>
                  <a:schemeClr val="accent1"/>
                </a:solidFill>
                <a:latin typeface="Lato" panose="020F0502020204030203" pitchFamily="34" charset="0"/>
                <a:ea typeface="微软雅黑 Light" panose="020B0502040204020203" pitchFamily="34" charset="-122"/>
              </a:rPr>
              <a:t>1</a:t>
            </a:r>
            <a:endParaRPr lang="zh-CN" altLang="en-US" sz="2000" b="1" dirty="0">
              <a:solidFill>
                <a:schemeClr val="accent1"/>
              </a:solidFill>
              <a:latin typeface="Lato" panose="020F0502020204030203" pitchFamily="34" charset="0"/>
              <a:ea typeface="微软雅黑 Light" panose="020B0502040204020203" pitchFamily="34" charset="-122"/>
            </a:endParaRPr>
          </a:p>
        </p:txBody>
      </p:sp>
    </p:spTree>
    <p:extLst>
      <p:ext uri="{BB962C8B-B14F-4D97-AF65-F5344CB8AC3E}">
        <p14:creationId xmlns:p14="http://schemas.microsoft.com/office/powerpoint/2010/main" val="3842213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 name="图片 1">
            <a:extLst>
              <a:ext uri="{FF2B5EF4-FFF2-40B4-BE49-F238E27FC236}">
                <a16:creationId xmlns:a16="http://schemas.microsoft.com/office/drawing/2014/main" id="{94A58905-34F3-D58F-B6F4-6BE02CAC9326}"/>
              </a:ext>
            </a:extLst>
          </p:cNvPr>
          <p:cNvPicPr>
            <a:picLocks noChangeAspect="1"/>
          </p:cNvPicPr>
          <p:nvPr/>
        </p:nvPicPr>
        <p:blipFill>
          <a:blip r:embed="rId3"/>
          <a:stretch>
            <a:fillRect/>
          </a:stretch>
        </p:blipFill>
        <p:spPr>
          <a:xfrm>
            <a:off x="278631" y="1281113"/>
            <a:ext cx="1996573" cy="2119313"/>
          </a:xfrm>
          <a:prstGeom prst="rect">
            <a:avLst/>
          </a:prstGeom>
        </p:spPr>
      </p:pic>
      <p:pic>
        <p:nvPicPr>
          <p:cNvPr id="3" name="图片 2">
            <a:extLst>
              <a:ext uri="{FF2B5EF4-FFF2-40B4-BE49-F238E27FC236}">
                <a16:creationId xmlns:a16="http://schemas.microsoft.com/office/drawing/2014/main" id="{8616C2BE-A183-1CA9-370A-8991160BB156}"/>
              </a:ext>
            </a:extLst>
          </p:cNvPr>
          <p:cNvPicPr>
            <a:picLocks noChangeAspect="1"/>
          </p:cNvPicPr>
          <p:nvPr/>
        </p:nvPicPr>
        <p:blipFill>
          <a:blip r:embed="rId4"/>
          <a:stretch>
            <a:fillRect/>
          </a:stretch>
        </p:blipFill>
        <p:spPr>
          <a:xfrm>
            <a:off x="3367117" y="1212055"/>
            <a:ext cx="1985932" cy="2257426"/>
          </a:xfrm>
          <a:prstGeom prst="rect">
            <a:avLst/>
          </a:prstGeom>
        </p:spPr>
      </p:pic>
      <p:pic>
        <p:nvPicPr>
          <p:cNvPr id="15" name="图片 14">
            <a:extLst>
              <a:ext uri="{FF2B5EF4-FFF2-40B4-BE49-F238E27FC236}">
                <a16:creationId xmlns:a16="http://schemas.microsoft.com/office/drawing/2014/main" id="{40AEABB3-1366-AD40-4984-B54EC1C13085}"/>
              </a:ext>
            </a:extLst>
          </p:cNvPr>
          <p:cNvPicPr>
            <a:picLocks noChangeAspect="1"/>
          </p:cNvPicPr>
          <p:nvPr/>
        </p:nvPicPr>
        <p:blipFill>
          <a:blip r:embed="rId5"/>
          <a:stretch>
            <a:fillRect/>
          </a:stretch>
        </p:blipFill>
        <p:spPr>
          <a:xfrm>
            <a:off x="6236458" y="1169194"/>
            <a:ext cx="2536986" cy="2343149"/>
          </a:xfrm>
          <a:prstGeom prst="rect">
            <a:avLst/>
          </a:prstGeom>
        </p:spPr>
      </p:pic>
      <p:sp>
        <p:nvSpPr>
          <p:cNvPr id="358" name="標題 1">
            <a:extLst>
              <a:ext uri="{FF2B5EF4-FFF2-40B4-BE49-F238E27FC236}">
                <a16:creationId xmlns:a16="http://schemas.microsoft.com/office/drawing/2014/main" id="{30A9A8F4-3529-EEB2-E5EC-F88F97B88F61}"/>
              </a:ext>
            </a:extLst>
          </p:cNvPr>
          <p:cNvSpPr txBox="1">
            <a:spLocks/>
          </p:cNvSpPr>
          <p:nvPr/>
        </p:nvSpPr>
        <p:spPr>
          <a:xfrm>
            <a:off x="848022" y="294482"/>
            <a:ext cx="759151" cy="4579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zh-CN" altLang="en-US" sz="2000" dirty="0">
                <a:solidFill>
                  <a:srgbClr val="0070C0"/>
                </a:solidFill>
                <a:latin typeface="微软雅黑 Light" panose="020B0502040204020203" pitchFamily="34" charset="-122"/>
                <a:ea typeface="微软雅黑 Light" panose="020B0502040204020203" pitchFamily="34" charset="-122"/>
                <a:cs typeface="Arial"/>
              </a:rPr>
              <a:t>举例</a:t>
            </a:r>
            <a:endParaRPr lang="zh-TW" altLang="en-US" sz="2000" dirty="0">
              <a:solidFill>
                <a:srgbClr val="0070C0"/>
              </a:solidFill>
              <a:latin typeface="微软雅黑 Light" panose="020B0502040204020203" pitchFamily="34" charset="-122"/>
              <a:ea typeface="微软雅黑 Light" panose="020B0502040204020203" pitchFamily="34" charset="-122"/>
              <a:cs typeface="Arial"/>
            </a:endParaRPr>
          </a:p>
        </p:txBody>
      </p:sp>
      <p:sp>
        <p:nvSpPr>
          <p:cNvPr id="359" name="文本框 358">
            <a:extLst>
              <a:ext uri="{FF2B5EF4-FFF2-40B4-BE49-F238E27FC236}">
                <a16:creationId xmlns:a16="http://schemas.microsoft.com/office/drawing/2014/main" id="{ACE3015F-A485-8D42-D946-711A3DF1A974}"/>
              </a:ext>
            </a:extLst>
          </p:cNvPr>
          <p:cNvSpPr txBox="1"/>
          <p:nvPr/>
        </p:nvSpPr>
        <p:spPr>
          <a:xfrm>
            <a:off x="342983" y="1048642"/>
            <a:ext cx="357105" cy="307777"/>
          </a:xfrm>
          <a:prstGeom prst="rect">
            <a:avLst/>
          </a:prstGeom>
          <a:noFill/>
        </p:spPr>
        <p:txBody>
          <a:bodyPr wrap="square">
            <a:spAutoFit/>
          </a:bodyPr>
          <a:lstStyle/>
          <a:p>
            <a:r>
              <a:rPr lang="en-US" altLang="zh-CN" sz="1400" b="1" dirty="0">
                <a:solidFill>
                  <a:srgbClr val="F06292"/>
                </a:solidFill>
              </a:rPr>
              <a:t>1</a:t>
            </a:r>
            <a:endParaRPr lang="zh-CN" altLang="zh-CN" b="1" dirty="0">
              <a:solidFill>
                <a:schemeClr val="bg1"/>
              </a:solidFill>
              <a:latin typeface="Consolas" panose="020B0609020204030204" pitchFamily="49" charset="0"/>
            </a:endParaRPr>
          </a:p>
        </p:txBody>
      </p:sp>
      <p:sp>
        <p:nvSpPr>
          <p:cNvPr id="360" name="文本框 359">
            <a:extLst>
              <a:ext uri="{FF2B5EF4-FFF2-40B4-BE49-F238E27FC236}">
                <a16:creationId xmlns:a16="http://schemas.microsoft.com/office/drawing/2014/main" id="{CD04C397-24D6-4FF6-D5D2-CB96B9BEAAE1}"/>
              </a:ext>
            </a:extLst>
          </p:cNvPr>
          <p:cNvSpPr txBox="1"/>
          <p:nvPr/>
        </p:nvSpPr>
        <p:spPr>
          <a:xfrm>
            <a:off x="3064676" y="948629"/>
            <a:ext cx="357105" cy="307777"/>
          </a:xfrm>
          <a:prstGeom prst="rect">
            <a:avLst/>
          </a:prstGeom>
          <a:noFill/>
        </p:spPr>
        <p:txBody>
          <a:bodyPr wrap="square">
            <a:spAutoFit/>
          </a:bodyPr>
          <a:lstStyle/>
          <a:p>
            <a:r>
              <a:rPr lang="en-US" altLang="zh-CN" sz="1400" b="1" dirty="0">
                <a:solidFill>
                  <a:srgbClr val="F06292"/>
                </a:solidFill>
              </a:rPr>
              <a:t>2</a:t>
            </a:r>
            <a:endParaRPr lang="zh-CN" altLang="zh-CN" b="1" dirty="0">
              <a:solidFill>
                <a:schemeClr val="bg1"/>
              </a:solidFill>
              <a:latin typeface="Consolas" panose="020B0609020204030204" pitchFamily="49" charset="0"/>
            </a:endParaRPr>
          </a:p>
        </p:txBody>
      </p:sp>
      <p:sp>
        <p:nvSpPr>
          <p:cNvPr id="362" name="文本框 361">
            <a:extLst>
              <a:ext uri="{FF2B5EF4-FFF2-40B4-BE49-F238E27FC236}">
                <a16:creationId xmlns:a16="http://schemas.microsoft.com/office/drawing/2014/main" id="{F2EB519C-BAEB-7A6E-3D6F-909E8AAC23A4}"/>
              </a:ext>
            </a:extLst>
          </p:cNvPr>
          <p:cNvSpPr txBox="1"/>
          <p:nvPr/>
        </p:nvSpPr>
        <p:spPr>
          <a:xfrm>
            <a:off x="6648533" y="891925"/>
            <a:ext cx="357105" cy="307777"/>
          </a:xfrm>
          <a:prstGeom prst="rect">
            <a:avLst/>
          </a:prstGeom>
          <a:noFill/>
        </p:spPr>
        <p:txBody>
          <a:bodyPr wrap="square">
            <a:spAutoFit/>
          </a:bodyPr>
          <a:lstStyle/>
          <a:p>
            <a:r>
              <a:rPr lang="en-US" altLang="zh-CN" sz="1400" b="1" dirty="0">
                <a:solidFill>
                  <a:srgbClr val="F06292"/>
                </a:solidFill>
              </a:rPr>
              <a:t>3</a:t>
            </a:r>
            <a:endParaRPr lang="zh-CN" altLang="zh-CN" b="1" dirty="0">
              <a:solidFill>
                <a:schemeClr val="bg1"/>
              </a:solidFill>
              <a:latin typeface="Consolas" panose="020B0609020204030204" pitchFamily="49" charset="0"/>
            </a:endParaRPr>
          </a:p>
        </p:txBody>
      </p:sp>
      <p:sp>
        <p:nvSpPr>
          <p:cNvPr id="364" name="文本框 363">
            <a:extLst>
              <a:ext uri="{FF2B5EF4-FFF2-40B4-BE49-F238E27FC236}">
                <a16:creationId xmlns:a16="http://schemas.microsoft.com/office/drawing/2014/main" id="{5FF609D5-34D0-3463-FA34-789BC0BF9EC6}"/>
              </a:ext>
            </a:extLst>
          </p:cNvPr>
          <p:cNvSpPr txBox="1"/>
          <p:nvPr/>
        </p:nvSpPr>
        <p:spPr>
          <a:xfrm>
            <a:off x="73744" y="3736509"/>
            <a:ext cx="4572000" cy="523220"/>
          </a:xfrm>
          <a:prstGeom prst="rect">
            <a:avLst/>
          </a:prstGeom>
          <a:noFill/>
        </p:spPr>
        <p:txBody>
          <a:bodyPr wrap="square">
            <a:spAutoFit/>
          </a:bodyPr>
          <a:lstStyle/>
          <a:p>
            <a:r>
              <a:rPr lang="en-US" altLang="zh-CN" dirty="0">
                <a:latin typeface="Lato" panose="020F0502020204030203" pitchFamily="34" charset="0"/>
              </a:rPr>
              <a:t>Input (</a:t>
            </a:r>
            <a:r>
              <a:rPr lang="en-US" altLang="zh-CN" dirty="0">
                <a:solidFill>
                  <a:srgbClr val="E93D51"/>
                </a:solidFill>
                <a:latin typeface="Lato" panose="020F0502020204030203" pitchFamily="34" charset="0"/>
              </a:rPr>
              <a:t>4,4</a:t>
            </a:r>
            <a:r>
              <a:rPr lang="en-US" altLang="zh-CN" dirty="0">
                <a:latin typeface="Lato" panose="020F0502020204030203" pitchFamily="34" charset="0"/>
              </a:rPr>
              <a:t>)  Kernel(</a:t>
            </a:r>
            <a:r>
              <a:rPr lang="en-US" altLang="zh-CN" dirty="0">
                <a:solidFill>
                  <a:srgbClr val="E93D51"/>
                </a:solidFill>
                <a:latin typeface="Lato" panose="020F0502020204030203" pitchFamily="34" charset="0"/>
              </a:rPr>
              <a:t>3,3</a:t>
            </a:r>
            <a:r>
              <a:rPr lang="en-US" altLang="zh-CN" dirty="0">
                <a:latin typeface="Lato" panose="020F0502020204030203" pitchFamily="34" charset="0"/>
              </a:rPr>
              <a:t>) Padding=</a:t>
            </a:r>
            <a:r>
              <a:rPr lang="en-US" altLang="zh-CN" dirty="0">
                <a:solidFill>
                  <a:srgbClr val="E93D51"/>
                </a:solidFill>
                <a:latin typeface="Lato" panose="020F0502020204030203" pitchFamily="34" charset="0"/>
              </a:rPr>
              <a:t>0</a:t>
            </a:r>
            <a:r>
              <a:rPr lang="en-US" altLang="zh-CN" dirty="0">
                <a:latin typeface="Lato" panose="020F0502020204030203" pitchFamily="34" charset="0"/>
              </a:rPr>
              <a:t> Stride=</a:t>
            </a:r>
            <a:r>
              <a:rPr lang="en-US" altLang="zh-CN" dirty="0">
                <a:solidFill>
                  <a:srgbClr val="FF0000"/>
                </a:solidFill>
                <a:latin typeface="Lato" panose="020F0502020204030203" pitchFamily="34" charset="0"/>
              </a:rPr>
              <a:t>1</a:t>
            </a:r>
          </a:p>
          <a:p>
            <a:r>
              <a:rPr lang="en-US" altLang="zh-CN" dirty="0">
                <a:latin typeface="Lato" panose="020F0502020204030203" pitchFamily="34" charset="0"/>
              </a:rPr>
              <a:t>Output </a:t>
            </a:r>
            <a:r>
              <a:rPr lang="en-US" altLang="zh-CN" dirty="0">
                <a:solidFill>
                  <a:srgbClr val="FF0000"/>
                </a:solidFill>
                <a:latin typeface="Lato" panose="020F0502020204030203" pitchFamily="34" charset="0"/>
              </a:rPr>
              <a:t>= (4 - 3)/1 + 1 = 2 </a:t>
            </a:r>
          </a:p>
        </p:txBody>
      </p:sp>
      <p:sp>
        <p:nvSpPr>
          <p:cNvPr id="365" name="文本框 364">
            <a:extLst>
              <a:ext uri="{FF2B5EF4-FFF2-40B4-BE49-F238E27FC236}">
                <a16:creationId xmlns:a16="http://schemas.microsoft.com/office/drawing/2014/main" id="{9C2BA786-0A7C-A04B-0963-BE77008309EE}"/>
              </a:ext>
            </a:extLst>
          </p:cNvPr>
          <p:cNvSpPr txBox="1"/>
          <p:nvPr/>
        </p:nvSpPr>
        <p:spPr>
          <a:xfrm>
            <a:off x="3374156" y="3701953"/>
            <a:ext cx="3631482" cy="523220"/>
          </a:xfrm>
          <a:prstGeom prst="rect">
            <a:avLst/>
          </a:prstGeom>
          <a:noFill/>
        </p:spPr>
        <p:txBody>
          <a:bodyPr wrap="square">
            <a:spAutoFit/>
          </a:bodyPr>
          <a:lstStyle/>
          <a:p>
            <a:r>
              <a:rPr lang="en-US" altLang="zh-CN" dirty="0">
                <a:latin typeface="Lato" panose="020F0502020204030203" pitchFamily="34" charset="0"/>
              </a:rPr>
              <a:t>Input (</a:t>
            </a:r>
            <a:r>
              <a:rPr lang="en-US" altLang="zh-CN" dirty="0">
                <a:solidFill>
                  <a:srgbClr val="E93D51"/>
                </a:solidFill>
                <a:latin typeface="Lato" panose="020F0502020204030203" pitchFamily="34" charset="0"/>
              </a:rPr>
              <a:t>5,5</a:t>
            </a:r>
            <a:r>
              <a:rPr lang="en-US" altLang="zh-CN" dirty="0">
                <a:latin typeface="Lato" panose="020F0502020204030203" pitchFamily="34" charset="0"/>
              </a:rPr>
              <a:t>)  Kernel(</a:t>
            </a:r>
            <a:r>
              <a:rPr lang="en-US" altLang="zh-CN" dirty="0">
                <a:solidFill>
                  <a:srgbClr val="E93D51"/>
                </a:solidFill>
                <a:latin typeface="Lato" panose="020F0502020204030203" pitchFamily="34" charset="0"/>
              </a:rPr>
              <a:t>3,3</a:t>
            </a:r>
            <a:r>
              <a:rPr lang="en-US" altLang="zh-CN" dirty="0">
                <a:latin typeface="Lato" panose="020F0502020204030203" pitchFamily="34" charset="0"/>
              </a:rPr>
              <a:t>) Padding=</a:t>
            </a:r>
            <a:r>
              <a:rPr lang="en-US" altLang="zh-CN" dirty="0">
                <a:solidFill>
                  <a:srgbClr val="E93D51"/>
                </a:solidFill>
                <a:latin typeface="Lato" panose="020F0502020204030203" pitchFamily="34" charset="0"/>
              </a:rPr>
              <a:t>1</a:t>
            </a:r>
            <a:r>
              <a:rPr lang="en-US" altLang="zh-CN" dirty="0">
                <a:latin typeface="Lato" panose="020F0502020204030203" pitchFamily="34" charset="0"/>
              </a:rPr>
              <a:t> Stride=</a:t>
            </a:r>
            <a:r>
              <a:rPr lang="en-US" altLang="zh-CN" dirty="0">
                <a:solidFill>
                  <a:srgbClr val="FF0000"/>
                </a:solidFill>
                <a:latin typeface="Lato" panose="020F0502020204030203" pitchFamily="34" charset="0"/>
              </a:rPr>
              <a:t>1</a:t>
            </a:r>
          </a:p>
          <a:p>
            <a:r>
              <a:rPr lang="en-US" altLang="zh-CN" dirty="0">
                <a:latin typeface="Lato" panose="020F0502020204030203" pitchFamily="34" charset="0"/>
              </a:rPr>
              <a:t>Output = </a:t>
            </a:r>
            <a:r>
              <a:rPr lang="en-US" altLang="zh-CN" dirty="0"/>
              <a:t>(5 + 2*1 - 3)/1 + 1 = 5</a:t>
            </a:r>
            <a:endParaRPr lang="en-US" altLang="zh-CN" dirty="0">
              <a:latin typeface="Lato" panose="020F0502020204030203" pitchFamily="34" charset="0"/>
            </a:endParaRPr>
          </a:p>
        </p:txBody>
      </p:sp>
      <p:sp>
        <p:nvSpPr>
          <p:cNvPr id="366" name="文本框 365">
            <a:extLst>
              <a:ext uri="{FF2B5EF4-FFF2-40B4-BE49-F238E27FC236}">
                <a16:creationId xmlns:a16="http://schemas.microsoft.com/office/drawing/2014/main" id="{65279F23-3CF5-513F-0B14-453ABF67F9CB}"/>
              </a:ext>
            </a:extLst>
          </p:cNvPr>
          <p:cNvSpPr txBox="1"/>
          <p:nvPr/>
        </p:nvSpPr>
        <p:spPr>
          <a:xfrm>
            <a:off x="5353049" y="3701953"/>
            <a:ext cx="3631482" cy="523220"/>
          </a:xfrm>
          <a:prstGeom prst="rect">
            <a:avLst/>
          </a:prstGeom>
          <a:noFill/>
        </p:spPr>
        <p:txBody>
          <a:bodyPr wrap="square">
            <a:spAutoFit/>
          </a:bodyPr>
          <a:lstStyle/>
          <a:p>
            <a:r>
              <a:rPr lang="en-US" altLang="zh-CN" dirty="0">
                <a:latin typeface="Lato" panose="020F0502020204030203" pitchFamily="34" charset="0"/>
              </a:rPr>
              <a:t>Input (</a:t>
            </a:r>
            <a:r>
              <a:rPr lang="en-US" altLang="zh-CN" dirty="0">
                <a:solidFill>
                  <a:srgbClr val="E93D51"/>
                </a:solidFill>
                <a:latin typeface="Lato" panose="020F0502020204030203" pitchFamily="34" charset="0"/>
              </a:rPr>
              <a:t>6,6</a:t>
            </a:r>
            <a:r>
              <a:rPr lang="en-US" altLang="zh-CN" dirty="0">
                <a:latin typeface="Lato" panose="020F0502020204030203" pitchFamily="34" charset="0"/>
              </a:rPr>
              <a:t>)  Kernel(</a:t>
            </a:r>
            <a:r>
              <a:rPr lang="en-US" altLang="zh-CN" dirty="0">
                <a:solidFill>
                  <a:srgbClr val="E93D51"/>
                </a:solidFill>
                <a:latin typeface="Lato" panose="020F0502020204030203" pitchFamily="34" charset="0"/>
              </a:rPr>
              <a:t>3,3</a:t>
            </a:r>
            <a:r>
              <a:rPr lang="en-US" altLang="zh-CN" dirty="0">
                <a:latin typeface="Lato" panose="020F0502020204030203" pitchFamily="34" charset="0"/>
              </a:rPr>
              <a:t>) Padding=</a:t>
            </a:r>
            <a:r>
              <a:rPr lang="en-US" altLang="zh-CN" dirty="0">
                <a:solidFill>
                  <a:srgbClr val="E93D51"/>
                </a:solidFill>
                <a:latin typeface="Lato" panose="020F0502020204030203" pitchFamily="34" charset="0"/>
              </a:rPr>
              <a:t>1</a:t>
            </a:r>
            <a:r>
              <a:rPr lang="en-US" altLang="zh-CN" dirty="0">
                <a:latin typeface="Lato" panose="020F0502020204030203" pitchFamily="34" charset="0"/>
              </a:rPr>
              <a:t> Stride=</a:t>
            </a:r>
            <a:r>
              <a:rPr lang="en-US" altLang="zh-CN" dirty="0">
                <a:solidFill>
                  <a:srgbClr val="FF0000"/>
                </a:solidFill>
                <a:latin typeface="Lato" panose="020F0502020204030203" pitchFamily="34" charset="0"/>
              </a:rPr>
              <a:t>2</a:t>
            </a:r>
          </a:p>
          <a:p>
            <a:r>
              <a:rPr lang="en-US" altLang="zh-CN" dirty="0">
                <a:latin typeface="Lato" panose="020F0502020204030203" pitchFamily="34" charset="0"/>
              </a:rPr>
              <a:t>Output = </a:t>
            </a:r>
            <a:r>
              <a:rPr lang="en-US" altLang="zh-CN" dirty="0"/>
              <a:t>(6 + 2*1 - 3)/2 + 1 = 2.5 + 1 = 3.5 </a:t>
            </a:r>
            <a:endParaRPr lang="en-US" altLang="zh-CN" dirty="0">
              <a:latin typeface="Lato" panose="020F0502020204030203" pitchFamily="34" charset="0"/>
            </a:endParaRPr>
          </a:p>
        </p:txBody>
      </p:sp>
    </p:spTree>
    <p:extLst>
      <p:ext uri="{BB962C8B-B14F-4D97-AF65-F5344CB8AC3E}">
        <p14:creationId xmlns:p14="http://schemas.microsoft.com/office/powerpoint/2010/main" val="171152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4"/>
                                        </p:tgtEl>
                                        <p:attrNameLst>
                                          <p:attrName>style.visibility</p:attrName>
                                        </p:attrNameLst>
                                      </p:cBhvr>
                                      <p:to>
                                        <p:strVal val="visible"/>
                                      </p:to>
                                    </p:set>
                                    <p:anim calcmode="lin" valueType="num">
                                      <p:cBhvr additive="base">
                                        <p:cTn id="7" dur="500" fill="hold"/>
                                        <p:tgtEl>
                                          <p:spTgt spid="364"/>
                                        </p:tgtEl>
                                        <p:attrNameLst>
                                          <p:attrName>ppt_x</p:attrName>
                                        </p:attrNameLst>
                                      </p:cBhvr>
                                      <p:tavLst>
                                        <p:tav tm="0">
                                          <p:val>
                                            <p:strVal val="#ppt_x"/>
                                          </p:val>
                                        </p:tav>
                                        <p:tav tm="100000">
                                          <p:val>
                                            <p:strVal val="#ppt_x"/>
                                          </p:val>
                                        </p:tav>
                                      </p:tavLst>
                                    </p:anim>
                                    <p:anim calcmode="lin" valueType="num">
                                      <p:cBhvr additive="base">
                                        <p:cTn id="8" dur="500" fill="hold"/>
                                        <p:tgtEl>
                                          <p:spTgt spid="3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364"/>
                                        </p:tgtEl>
                                        <p:attrNameLst>
                                          <p:attrName>ppt_x</p:attrName>
                                        </p:attrNameLst>
                                      </p:cBhvr>
                                      <p:tavLst>
                                        <p:tav tm="0">
                                          <p:val>
                                            <p:strVal val="ppt_x"/>
                                          </p:val>
                                        </p:tav>
                                        <p:tav tm="100000">
                                          <p:val>
                                            <p:strVal val="ppt_x"/>
                                          </p:val>
                                        </p:tav>
                                      </p:tavLst>
                                    </p:anim>
                                    <p:anim calcmode="lin" valueType="num">
                                      <p:cBhvr additive="base">
                                        <p:cTn id="13" dur="500"/>
                                        <p:tgtEl>
                                          <p:spTgt spid="364"/>
                                        </p:tgtEl>
                                        <p:attrNameLst>
                                          <p:attrName>ppt_y</p:attrName>
                                        </p:attrNameLst>
                                      </p:cBhvr>
                                      <p:tavLst>
                                        <p:tav tm="0">
                                          <p:val>
                                            <p:strVal val="ppt_y"/>
                                          </p:val>
                                        </p:tav>
                                        <p:tav tm="100000">
                                          <p:val>
                                            <p:strVal val="1+ppt_h/2"/>
                                          </p:val>
                                        </p:tav>
                                      </p:tavLst>
                                    </p:anim>
                                    <p:set>
                                      <p:cBhvr>
                                        <p:cTn id="14" dur="1" fill="hold">
                                          <p:stCondLst>
                                            <p:cond delay="499"/>
                                          </p:stCondLst>
                                        </p:cTn>
                                        <p:tgtEl>
                                          <p:spTgt spid="36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65"/>
                                        </p:tgtEl>
                                        <p:attrNameLst>
                                          <p:attrName>style.visibility</p:attrName>
                                        </p:attrNameLst>
                                      </p:cBhvr>
                                      <p:to>
                                        <p:strVal val="visible"/>
                                      </p:to>
                                    </p:set>
                                    <p:anim calcmode="lin" valueType="num">
                                      <p:cBhvr additive="base">
                                        <p:cTn id="19" dur="500" fill="hold"/>
                                        <p:tgtEl>
                                          <p:spTgt spid="365"/>
                                        </p:tgtEl>
                                        <p:attrNameLst>
                                          <p:attrName>ppt_x</p:attrName>
                                        </p:attrNameLst>
                                      </p:cBhvr>
                                      <p:tavLst>
                                        <p:tav tm="0">
                                          <p:val>
                                            <p:strVal val="#ppt_x"/>
                                          </p:val>
                                        </p:tav>
                                        <p:tav tm="100000">
                                          <p:val>
                                            <p:strVal val="#ppt_x"/>
                                          </p:val>
                                        </p:tav>
                                      </p:tavLst>
                                    </p:anim>
                                    <p:anim calcmode="lin" valueType="num">
                                      <p:cBhvr additive="base">
                                        <p:cTn id="20" dur="500" fill="hold"/>
                                        <p:tgtEl>
                                          <p:spTgt spid="36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365"/>
                                        </p:tgtEl>
                                        <p:attrNameLst>
                                          <p:attrName>ppt_x</p:attrName>
                                        </p:attrNameLst>
                                      </p:cBhvr>
                                      <p:tavLst>
                                        <p:tav tm="0">
                                          <p:val>
                                            <p:strVal val="ppt_x"/>
                                          </p:val>
                                        </p:tav>
                                        <p:tav tm="100000">
                                          <p:val>
                                            <p:strVal val="ppt_x"/>
                                          </p:val>
                                        </p:tav>
                                      </p:tavLst>
                                    </p:anim>
                                    <p:anim calcmode="lin" valueType="num">
                                      <p:cBhvr additive="base">
                                        <p:cTn id="25" dur="500"/>
                                        <p:tgtEl>
                                          <p:spTgt spid="365"/>
                                        </p:tgtEl>
                                        <p:attrNameLst>
                                          <p:attrName>ppt_y</p:attrName>
                                        </p:attrNameLst>
                                      </p:cBhvr>
                                      <p:tavLst>
                                        <p:tav tm="0">
                                          <p:val>
                                            <p:strVal val="ppt_y"/>
                                          </p:val>
                                        </p:tav>
                                        <p:tav tm="100000">
                                          <p:val>
                                            <p:strVal val="1+ppt_h/2"/>
                                          </p:val>
                                        </p:tav>
                                      </p:tavLst>
                                    </p:anim>
                                    <p:set>
                                      <p:cBhvr>
                                        <p:cTn id="26" dur="1" fill="hold">
                                          <p:stCondLst>
                                            <p:cond delay="499"/>
                                          </p:stCondLst>
                                        </p:cTn>
                                        <p:tgtEl>
                                          <p:spTgt spid="36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66"/>
                                        </p:tgtEl>
                                        <p:attrNameLst>
                                          <p:attrName>style.visibility</p:attrName>
                                        </p:attrNameLst>
                                      </p:cBhvr>
                                      <p:to>
                                        <p:strVal val="visible"/>
                                      </p:to>
                                    </p:set>
                                    <p:anim calcmode="lin" valueType="num">
                                      <p:cBhvr additive="base">
                                        <p:cTn id="31" dur="500" fill="hold"/>
                                        <p:tgtEl>
                                          <p:spTgt spid="366"/>
                                        </p:tgtEl>
                                        <p:attrNameLst>
                                          <p:attrName>ppt_x</p:attrName>
                                        </p:attrNameLst>
                                      </p:cBhvr>
                                      <p:tavLst>
                                        <p:tav tm="0">
                                          <p:val>
                                            <p:strVal val="#ppt_x"/>
                                          </p:val>
                                        </p:tav>
                                        <p:tav tm="100000">
                                          <p:val>
                                            <p:strVal val="#ppt_x"/>
                                          </p:val>
                                        </p:tav>
                                      </p:tavLst>
                                    </p:anim>
                                    <p:anim calcmode="lin" valueType="num">
                                      <p:cBhvr additive="base">
                                        <p:cTn id="32" dur="500" fill="hold"/>
                                        <p:tgtEl>
                                          <p:spTgt spid="36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366"/>
                                        </p:tgtEl>
                                        <p:attrNameLst>
                                          <p:attrName>ppt_x</p:attrName>
                                        </p:attrNameLst>
                                      </p:cBhvr>
                                      <p:tavLst>
                                        <p:tav tm="0">
                                          <p:val>
                                            <p:strVal val="ppt_x"/>
                                          </p:val>
                                        </p:tav>
                                        <p:tav tm="100000">
                                          <p:val>
                                            <p:strVal val="ppt_x"/>
                                          </p:val>
                                        </p:tav>
                                      </p:tavLst>
                                    </p:anim>
                                    <p:anim calcmode="lin" valueType="num">
                                      <p:cBhvr additive="base">
                                        <p:cTn id="37" dur="500"/>
                                        <p:tgtEl>
                                          <p:spTgt spid="366"/>
                                        </p:tgtEl>
                                        <p:attrNameLst>
                                          <p:attrName>ppt_y</p:attrName>
                                        </p:attrNameLst>
                                      </p:cBhvr>
                                      <p:tavLst>
                                        <p:tav tm="0">
                                          <p:val>
                                            <p:strVal val="ppt_y"/>
                                          </p:val>
                                        </p:tav>
                                        <p:tav tm="100000">
                                          <p:val>
                                            <p:strVal val="1+ppt_h/2"/>
                                          </p:val>
                                        </p:tav>
                                      </p:tavLst>
                                    </p:anim>
                                    <p:set>
                                      <p:cBhvr>
                                        <p:cTn id="38" dur="1" fill="hold">
                                          <p:stCondLst>
                                            <p:cond delay="499"/>
                                          </p:stCondLst>
                                        </p:cTn>
                                        <p:tgtEl>
                                          <p:spTgt spid="3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 grpId="0"/>
      <p:bldP spid="364" grpId="1"/>
      <p:bldP spid="365" grpId="0"/>
      <p:bldP spid="365" grpId="1"/>
      <p:bldP spid="366" grpId="0"/>
      <p:bldP spid="366"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idx="4294967295"/>
          </p:nvPr>
        </p:nvSpPr>
        <p:spPr>
          <a:xfrm>
            <a:off x="271426" y="317500"/>
            <a:ext cx="3551953" cy="4349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2000" dirty="0">
                <a:solidFill>
                  <a:srgbClr val="0070C0"/>
                </a:solidFill>
                <a:latin typeface="微软雅黑 Light" panose="020B0502040204020203" pitchFamily="34" charset="-122"/>
                <a:ea typeface="微软雅黑 Light" panose="020B0502040204020203" pitchFamily="34" charset="-122"/>
                <a:cs typeface="Arial"/>
              </a:rPr>
              <a:t>多输入通道和多输出通道</a:t>
            </a:r>
            <a:endParaRPr sz="2000" dirty="0">
              <a:solidFill>
                <a:srgbClr val="0070C0"/>
              </a:solidFill>
              <a:latin typeface="微软雅黑 Light" panose="020B0502040204020203" pitchFamily="34" charset="-122"/>
              <a:ea typeface="微软雅黑 Light" panose="020B0502040204020203" pitchFamily="34" charset="-122"/>
              <a:cs typeface="Arial"/>
            </a:endParaRPr>
          </a:p>
        </p:txBody>
      </p:sp>
      <p:sp>
        <p:nvSpPr>
          <p:cNvPr id="15" name="文本框 14">
            <a:extLst>
              <a:ext uri="{FF2B5EF4-FFF2-40B4-BE49-F238E27FC236}">
                <a16:creationId xmlns:a16="http://schemas.microsoft.com/office/drawing/2014/main" id="{3CC1EB34-E40B-4EC3-AADF-7FB41C7D9F6A}"/>
              </a:ext>
            </a:extLst>
          </p:cNvPr>
          <p:cNvSpPr txBox="1"/>
          <p:nvPr/>
        </p:nvSpPr>
        <p:spPr>
          <a:xfrm>
            <a:off x="459177" y="1064880"/>
            <a:ext cx="3679436" cy="3367653"/>
          </a:xfrm>
          <a:prstGeom prst="rect">
            <a:avLst/>
          </a:prstGeom>
          <a:noFill/>
        </p:spPr>
        <p:txBody>
          <a:bodyPr wrap="square">
            <a:spAutoFit/>
          </a:bodyPr>
          <a:lstStyle/>
          <a:p>
            <a:pPr lvl="0" indent="266700" algn="just">
              <a:lnSpc>
                <a:spcPct val="150000"/>
              </a:lnSpc>
            </a:pPr>
            <a:r>
              <a:rPr lang="zh-CN" altLang="en-US" sz="1800" b="1" dirty="0">
                <a:solidFill>
                  <a:schemeClr val="accent1"/>
                </a:solidFill>
                <a:latin typeface="Lato" panose="020F0502020204030203" pitchFamily="34" charset="0"/>
                <a:ea typeface="微软雅黑 Light" panose="020B0502040204020203" pitchFamily="34" charset="-122"/>
              </a:rPr>
              <a:t>在初始状态每个通道上面的卷积核窗口同步落在对应通道上面的最左边、最上方位置，每个通道上感受野区域元素与卷积核对应通道上面的矩阵相乘累加，分别得到三个通道上面的输出</a:t>
            </a:r>
            <a:r>
              <a:rPr lang="en-US" altLang="zh-CN" sz="1800" b="1" dirty="0">
                <a:solidFill>
                  <a:schemeClr val="accent1"/>
                </a:solidFill>
                <a:latin typeface="Lato" panose="020F0502020204030203" pitchFamily="34" charset="0"/>
                <a:ea typeface="微软雅黑 Light" panose="020B0502040204020203" pitchFamily="34" charset="-122"/>
              </a:rPr>
              <a:t>-1</a:t>
            </a:r>
            <a:r>
              <a:rPr lang="zh-CN" altLang="en-US" sz="1800" b="1" dirty="0">
                <a:solidFill>
                  <a:schemeClr val="accent1"/>
                </a:solidFill>
                <a:latin typeface="Lato" panose="020F0502020204030203" pitchFamily="34" charset="0"/>
                <a:ea typeface="微软雅黑 Light" panose="020B0502040204020203" pitchFamily="34" charset="-122"/>
              </a:rPr>
              <a:t>，</a:t>
            </a:r>
            <a:r>
              <a:rPr lang="en-US" altLang="zh-CN" sz="1800" b="1" dirty="0">
                <a:solidFill>
                  <a:schemeClr val="accent1"/>
                </a:solidFill>
                <a:latin typeface="Lato" panose="020F0502020204030203" pitchFamily="34" charset="0"/>
                <a:ea typeface="微软雅黑 Light" panose="020B0502040204020203" pitchFamily="34" charset="-122"/>
              </a:rPr>
              <a:t>-2</a:t>
            </a:r>
            <a:r>
              <a:rPr lang="zh-CN" altLang="en-US" sz="1800" b="1" dirty="0">
                <a:solidFill>
                  <a:schemeClr val="accent1"/>
                </a:solidFill>
                <a:latin typeface="Lato" panose="020F0502020204030203" pitchFamily="34" charset="0"/>
                <a:ea typeface="微软雅黑 Light" panose="020B0502040204020203" pitchFamily="34" charset="-122"/>
              </a:rPr>
              <a:t>，</a:t>
            </a:r>
            <a:r>
              <a:rPr lang="en-US" altLang="zh-CN" sz="1800" b="1" dirty="0">
                <a:solidFill>
                  <a:schemeClr val="accent1"/>
                </a:solidFill>
                <a:latin typeface="Lato" panose="020F0502020204030203" pitchFamily="34" charset="0"/>
                <a:ea typeface="微软雅黑 Light" panose="020B0502040204020203" pitchFamily="34" charset="-122"/>
              </a:rPr>
              <a:t>2</a:t>
            </a:r>
            <a:r>
              <a:rPr lang="zh-CN" altLang="en-US" sz="1800" b="1" dirty="0">
                <a:solidFill>
                  <a:schemeClr val="accent1"/>
                </a:solidFill>
                <a:latin typeface="Lato" panose="020F0502020204030203" pitchFamily="34" charset="0"/>
                <a:ea typeface="微软雅黑 Light" panose="020B0502040204020203" pitchFamily="34" charset="-122"/>
              </a:rPr>
              <a:t>的中间变量，这些中间变量相加得到输出</a:t>
            </a:r>
            <a:r>
              <a:rPr lang="en-US" altLang="zh-CN" sz="1800" b="1" dirty="0">
                <a:solidFill>
                  <a:schemeClr val="accent1"/>
                </a:solidFill>
                <a:latin typeface="Lato" panose="020F0502020204030203" pitchFamily="34" charset="0"/>
                <a:ea typeface="微软雅黑 Light" panose="020B0502040204020203" pitchFamily="34" charset="-122"/>
              </a:rPr>
              <a:t>-1</a:t>
            </a:r>
            <a:r>
              <a:rPr lang="zh-CN" altLang="en-US" sz="1800" b="1" dirty="0">
                <a:solidFill>
                  <a:schemeClr val="accent1"/>
                </a:solidFill>
                <a:latin typeface="Lato" panose="020F0502020204030203" pitchFamily="34" charset="0"/>
                <a:ea typeface="微软雅黑 Light" panose="020B0502040204020203" pitchFamily="34" charset="-122"/>
              </a:rPr>
              <a:t>，写入第一行第一列位置。</a:t>
            </a:r>
          </a:p>
        </p:txBody>
      </p:sp>
      <p:sp>
        <p:nvSpPr>
          <p:cNvPr id="2" name="Rectangle 2">
            <a:extLst>
              <a:ext uri="{FF2B5EF4-FFF2-40B4-BE49-F238E27FC236}">
                <a16:creationId xmlns:a16="http://schemas.microsoft.com/office/drawing/2014/main" id="{877CEBC2-EF3D-4D42-96B0-8D6E0FCA1EF2}"/>
              </a:ext>
            </a:extLst>
          </p:cNvPr>
          <p:cNvSpPr>
            <a:spLocks noChangeArrowheads="1"/>
          </p:cNvSpPr>
          <p:nvPr/>
        </p:nvSpPr>
        <p:spPr bwMode="auto">
          <a:xfrm>
            <a:off x="3883742" y="14797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A2C71BB5-834E-45F0-AC45-49EA64EA7140}"/>
              </a:ext>
            </a:extLst>
          </p:cNvPr>
          <p:cNvGraphicFramePr>
            <a:graphicFrameLocks noChangeAspect="1"/>
          </p:cNvGraphicFramePr>
          <p:nvPr>
            <p:extLst>
              <p:ext uri="{D42A27DB-BD31-4B8C-83A1-F6EECF244321}">
                <p14:modId xmlns:p14="http://schemas.microsoft.com/office/powerpoint/2010/main" val="1893458097"/>
              </p:ext>
            </p:extLst>
          </p:nvPr>
        </p:nvGraphicFramePr>
        <p:xfrm>
          <a:off x="4262438" y="1243411"/>
          <a:ext cx="4279029" cy="2940192"/>
        </p:xfrm>
        <a:graphic>
          <a:graphicData uri="http://schemas.openxmlformats.org/presentationml/2006/ole">
            <mc:AlternateContent xmlns:mc="http://schemas.openxmlformats.org/markup-compatibility/2006">
              <mc:Choice xmlns:v="urn:schemas-microsoft-com:vml" Requires="v">
                <p:oleObj r:id="rId3" imgW="7536249" imgH="5181709" progId="Visio.Drawing.15">
                  <p:embed/>
                </p:oleObj>
              </mc:Choice>
              <mc:Fallback>
                <p:oleObj r:id="rId3" imgW="7536249" imgH="5181709" progId="Visio.Drawing.15">
                  <p:embed/>
                  <p:pic>
                    <p:nvPicPr>
                      <p:cNvPr id="3" name="对象 2">
                        <a:extLst>
                          <a:ext uri="{FF2B5EF4-FFF2-40B4-BE49-F238E27FC236}">
                            <a16:creationId xmlns:a16="http://schemas.microsoft.com/office/drawing/2014/main" id="{A2C71BB5-834E-45F0-AC45-49EA64EA71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2438" y="1243411"/>
                        <a:ext cx="4279029" cy="2940192"/>
                      </a:xfrm>
                      <a:prstGeom prst="rect">
                        <a:avLst/>
                      </a:prstGeom>
                      <a:noFill/>
                    </p:spPr>
                  </p:pic>
                </p:oleObj>
              </mc:Fallback>
            </mc:AlternateContent>
          </a:graphicData>
        </a:graphic>
      </p:graphicFrame>
    </p:spTree>
    <p:extLst>
      <p:ext uri="{BB962C8B-B14F-4D97-AF65-F5344CB8AC3E}">
        <p14:creationId xmlns:p14="http://schemas.microsoft.com/office/powerpoint/2010/main" val="3020312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8" name="Picture 2" descr="C:\Users\zero\Desktop\讲习班\tensorflow\image\2d\3d.gif">
            <a:extLst>
              <a:ext uri="{FF2B5EF4-FFF2-40B4-BE49-F238E27FC236}">
                <a16:creationId xmlns:a16="http://schemas.microsoft.com/office/drawing/2014/main" id="{7BF6994C-FBDF-4EC0-A957-5D66C4DFC6A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45523" y="329015"/>
            <a:ext cx="4062026" cy="4156217"/>
          </a:xfrm>
          <a:prstGeom prst="rect">
            <a:avLst/>
          </a:prstGeom>
          <a:noFill/>
          <a:extLst>
            <a:ext uri="{909E8E84-426E-40DD-AFC4-6F175D3DCCD1}">
              <a14:hiddenFill xmlns:a14="http://schemas.microsoft.com/office/drawing/2010/main">
                <a:solidFill>
                  <a:srgbClr val="FFFFFF"/>
                </a:solidFill>
              </a14:hiddenFill>
            </a:ext>
          </a:extLst>
        </p:spPr>
      </p:pic>
      <p:sp>
        <p:nvSpPr>
          <p:cNvPr id="9" name="流程图: 过程 8">
            <a:extLst>
              <a:ext uri="{FF2B5EF4-FFF2-40B4-BE49-F238E27FC236}">
                <a16:creationId xmlns:a16="http://schemas.microsoft.com/office/drawing/2014/main" id="{22302CBD-D928-400B-A39D-4E8175AA4BA6}"/>
              </a:ext>
            </a:extLst>
          </p:cNvPr>
          <p:cNvSpPr/>
          <p:nvPr/>
        </p:nvSpPr>
        <p:spPr>
          <a:xfrm>
            <a:off x="2692233" y="253238"/>
            <a:ext cx="1467047" cy="4402830"/>
          </a:xfrm>
          <a:prstGeom prst="flowChartProcess">
            <a:avLst/>
          </a:prstGeom>
          <a:ln w="38100">
            <a:solidFill>
              <a:srgbClr val="00B0F0">
                <a:alpha val="50000"/>
              </a:srgb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5314" tIns="32657" rIns="65314" bIns="32657" numCol="1" spcCol="0" rtlCol="0" fromWordArt="0" anchor="ctr" anchorCtr="0" forceAA="0" compatLnSpc="1">
            <a:prstTxWarp prst="textNoShape">
              <a:avLst/>
            </a:prstTxWarp>
            <a:noAutofit/>
          </a:bodyPr>
          <a:lstStyle/>
          <a:p>
            <a:pPr algn="ctr"/>
            <a:endParaRPr lang="zh-CN" altLang="en-US"/>
          </a:p>
        </p:txBody>
      </p:sp>
      <p:sp>
        <p:nvSpPr>
          <p:cNvPr id="10" name="流程图: 过程 9">
            <a:extLst>
              <a:ext uri="{FF2B5EF4-FFF2-40B4-BE49-F238E27FC236}">
                <a16:creationId xmlns:a16="http://schemas.microsoft.com/office/drawing/2014/main" id="{46EEC119-23D3-4692-BD06-8A7C3C9486F2}"/>
              </a:ext>
            </a:extLst>
          </p:cNvPr>
          <p:cNvSpPr/>
          <p:nvPr/>
        </p:nvSpPr>
        <p:spPr>
          <a:xfrm>
            <a:off x="4229187" y="253239"/>
            <a:ext cx="1787218" cy="4402830"/>
          </a:xfrm>
          <a:prstGeom prst="flowChartProcess">
            <a:avLst/>
          </a:prstGeom>
          <a:ln w="38100">
            <a:solidFill>
              <a:srgbClr val="FF0000">
                <a:alpha val="50000"/>
              </a:srgb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5314" tIns="32657" rIns="65314" bIns="32657" numCol="1" spcCol="0" rtlCol="0" fromWordArt="0" anchor="ctr" anchorCtr="0" forceAA="0" compatLnSpc="1">
            <a:prstTxWarp prst="textNoShape">
              <a:avLst/>
            </a:prstTxWarp>
            <a:noAutofit/>
          </a:bodyPr>
          <a:lstStyle/>
          <a:p>
            <a:pPr algn="ctr"/>
            <a:endParaRPr lang="zh-CN" altLang="en-US"/>
          </a:p>
        </p:txBody>
      </p:sp>
      <p:sp>
        <p:nvSpPr>
          <p:cNvPr id="11" name="流程图: 过程 10">
            <a:extLst>
              <a:ext uri="{FF2B5EF4-FFF2-40B4-BE49-F238E27FC236}">
                <a16:creationId xmlns:a16="http://schemas.microsoft.com/office/drawing/2014/main" id="{DDF52D5F-0293-4470-AC5D-EF6C26FF243C}"/>
              </a:ext>
            </a:extLst>
          </p:cNvPr>
          <p:cNvSpPr/>
          <p:nvPr/>
        </p:nvSpPr>
        <p:spPr>
          <a:xfrm>
            <a:off x="6086312" y="253237"/>
            <a:ext cx="1090385" cy="4402830"/>
          </a:xfrm>
          <a:prstGeom prst="flowChartProcess">
            <a:avLst/>
          </a:prstGeom>
          <a:ln w="38100">
            <a:solidFill>
              <a:srgbClr val="00B050">
                <a:alpha val="50000"/>
              </a:srgb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5314" tIns="32657" rIns="65314" bIns="32657" numCol="1" spcCol="0" rtlCol="0" fromWordArt="0" anchor="ctr" anchorCtr="0" forceAA="0" compatLnSpc="1">
            <a:prstTxWarp prst="textNoShape">
              <a:avLst/>
            </a:prstTxWarp>
            <a:noAutofit/>
          </a:bodyPr>
          <a:lstStyle/>
          <a:p>
            <a:pPr algn="ctr"/>
            <a:endParaRPr lang="zh-CN" altLang="en-US"/>
          </a:p>
        </p:txBody>
      </p:sp>
      <p:sp>
        <p:nvSpPr>
          <p:cNvPr id="12" name="矩形 11">
            <a:extLst>
              <a:ext uri="{FF2B5EF4-FFF2-40B4-BE49-F238E27FC236}">
                <a16:creationId xmlns:a16="http://schemas.microsoft.com/office/drawing/2014/main" id="{2F08557A-4F89-40F7-BB44-614BC142EC46}"/>
              </a:ext>
            </a:extLst>
          </p:cNvPr>
          <p:cNvSpPr/>
          <p:nvPr/>
        </p:nvSpPr>
        <p:spPr>
          <a:xfrm>
            <a:off x="573104" y="253237"/>
            <a:ext cx="1849981" cy="1323439"/>
          </a:xfrm>
          <a:prstGeom prst="rect">
            <a:avLst/>
          </a:prstGeom>
        </p:spPr>
        <p:txBody>
          <a:bodyPr wrap="square">
            <a:spAutoFit/>
          </a:bodyPr>
          <a:lstStyle/>
          <a:p>
            <a:r>
              <a:rPr lang="en-US" altLang="zh-CN" sz="1600" dirty="0">
                <a:solidFill>
                  <a:schemeClr val="accent1"/>
                </a:solidFill>
                <a:latin typeface="Lato" panose="020F0502020204030203" pitchFamily="34" charset="0"/>
              </a:rPr>
              <a:t>Input (7,7,3)  Kernel w0 (3,3,3)</a:t>
            </a:r>
          </a:p>
          <a:p>
            <a:r>
              <a:rPr lang="en-US" altLang="zh-CN" sz="1600" dirty="0">
                <a:solidFill>
                  <a:schemeClr val="accent1"/>
                </a:solidFill>
                <a:latin typeface="Lato" panose="020F0502020204030203" pitchFamily="34" charset="0"/>
              </a:rPr>
              <a:t>Kernel w1 (3,3,3) Padding=1 Stride=2</a:t>
            </a:r>
          </a:p>
        </p:txBody>
      </p:sp>
    </p:spTree>
    <p:extLst>
      <p:ext uri="{BB962C8B-B14F-4D97-AF65-F5344CB8AC3E}">
        <p14:creationId xmlns:p14="http://schemas.microsoft.com/office/powerpoint/2010/main" val="2615875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idx="4294967295"/>
          </p:nvPr>
        </p:nvSpPr>
        <p:spPr>
          <a:xfrm>
            <a:off x="776748" y="308822"/>
            <a:ext cx="1219661" cy="413160"/>
          </a:xfrm>
          <a:prstGeom prst="rect">
            <a:avLst/>
          </a:prstGeom>
        </p:spPr>
        <p:txBody>
          <a:bodyPr spcFirstLastPara="1" wrap="square" lIns="91425" tIns="91425" rIns="91425" bIns="91425" anchor="t" anchorCtr="0">
            <a:noAutofit/>
          </a:bodyPr>
          <a:lstStyle/>
          <a:p>
            <a:r>
              <a:rPr lang="zh-CN" altLang="en-US" sz="2000" dirty="0">
                <a:solidFill>
                  <a:srgbClr val="0070C0"/>
                </a:solidFill>
                <a:latin typeface="微软雅黑 Light" panose="020B0502040204020203" pitchFamily="34" charset="-122"/>
                <a:ea typeface="微软雅黑 Light" panose="020B0502040204020203" pitchFamily="34" charset="-122"/>
                <a:cs typeface="Arial"/>
              </a:rPr>
              <a:t>池化层</a:t>
            </a:r>
            <a:endParaRPr sz="2000" dirty="0">
              <a:solidFill>
                <a:srgbClr val="0070C0"/>
              </a:solidFill>
              <a:latin typeface="微软雅黑 Light" panose="020B0502040204020203" pitchFamily="34" charset="-122"/>
              <a:ea typeface="微软雅黑 Light" panose="020B0502040204020203" pitchFamily="34" charset="-122"/>
              <a:cs typeface="Arial"/>
            </a:endParaRPr>
          </a:p>
        </p:txBody>
      </p:sp>
      <p:sp>
        <p:nvSpPr>
          <p:cNvPr id="15" name="文本框 14">
            <a:extLst>
              <a:ext uri="{FF2B5EF4-FFF2-40B4-BE49-F238E27FC236}">
                <a16:creationId xmlns:a16="http://schemas.microsoft.com/office/drawing/2014/main" id="{3CC1EB34-E40B-4EC3-AADF-7FB41C7D9F6A}"/>
              </a:ext>
            </a:extLst>
          </p:cNvPr>
          <p:cNvSpPr txBox="1"/>
          <p:nvPr/>
        </p:nvSpPr>
        <p:spPr>
          <a:xfrm>
            <a:off x="1068480" y="1040108"/>
            <a:ext cx="6608669" cy="830997"/>
          </a:xfrm>
          <a:prstGeom prst="rect">
            <a:avLst/>
          </a:prstGeom>
          <a:noFill/>
        </p:spPr>
        <p:txBody>
          <a:bodyPr wrap="square">
            <a:spAutoFit/>
          </a:bodyPr>
          <a:lstStyle/>
          <a:p>
            <a:pPr lvl="0" indent="266700" algn="just"/>
            <a:r>
              <a:rPr lang="zh-CN" altLang="en-US" sz="1600" dirty="0">
                <a:solidFill>
                  <a:schemeClr val="accent1"/>
                </a:solidFill>
                <a:latin typeface="Lato" panose="020F0502020204030203" pitchFamily="34" charset="0"/>
              </a:rPr>
              <a:t>卷积层可以通过调节步长参数实现特征图的高宽成倍缩小，从而降低了网络的参数量。除了通过设置步长，还有一种专门的网络层可以实现尺寸缩减功能，它就是池化层</a:t>
            </a:r>
            <a:r>
              <a:rPr lang="en-US" altLang="zh-CN" sz="1600" dirty="0">
                <a:solidFill>
                  <a:schemeClr val="accent1"/>
                </a:solidFill>
                <a:latin typeface="Lato" panose="020F0502020204030203" pitchFamily="34" charset="0"/>
              </a:rPr>
              <a:t>(Pooling layer)</a:t>
            </a:r>
            <a:r>
              <a:rPr lang="zh-CN" altLang="en-US" sz="1600" dirty="0">
                <a:solidFill>
                  <a:schemeClr val="accent1"/>
                </a:solidFill>
                <a:latin typeface="Lato" panose="020F0502020204030203" pitchFamily="34" charset="0"/>
              </a:rPr>
              <a:t>。</a:t>
            </a:r>
          </a:p>
        </p:txBody>
      </p:sp>
      <p:sp>
        <p:nvSpPr>
          <p:cNvPr id="2" name="Rectangle 2">
            <a:extLst>
              <a:ext uri="{FF2B5EF4-FFF2-40B4-BE49-F238E27FC236}">
                <a16:creationId xmlns:a16="http://schemas.microsoft.com/office/drawing/2014/main" id="{877CEBC2-EF3D-4D42-96B0-8D6E0FCA1EF2}"/>
              </a:ext>
            </a:extLst>
          </p:cNvPr>
          <p:cNvSpPr>
            <a:spLocks noChangeArrowheads="1"/>
          </p:cNvSpPr>
          <p:nvPr/>
        </p:nvSpPr>
        <p:spPr bwMode="auto">
          <a:xfrm>
            <a:off x="3883742" y="14797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18585B03-D91A-4C90-9050-6FA0030C9C33}"/>
              </a:ext>
            </a:extLst>
          </p:cNvPr>
          <p:cNvSpPr>
            <a:spLocks noChangeArrowheads="1"/>
          </p:cNvSpPr>
          <p:nvPr/>
        </p:nvSpPr>
        <p:spPr bwMode="auto">
          <a:xfrm>
            <a:off x="594852" y="8504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4FF174A-C89A-4689-A3DD-180BBD486C1D}"/>
                  </a:ext>
                </a:extLst>
              </p:cNvPr>
              <p:cNvSpPr txBox="1"/>
              <p:nvPr/>
            </p:nvSpPr>
            <p:spPr>
              <a:xfrm>
                <a:off x="3795252" y="2533732"/>
                <a:ext cx="4572000" cy="1569660"/>
              </a:xfrm>
              <a:prstGeom prst="rect">
                <a:avLst/>
              </a:prstGeom>
              <a:noFill/>
            </p:spPr>
            <p:txBody>
              <a:bodyPr wrap="square">
                <a:spAutoFit/>
              </a:bodyPr>
              <a:lstStyle/>
              <a:p>
                <a:pPr indent="266700" algn="just"/>
                <a:r>
                  <a:rPr lang="zh-CN" altLang="zh-CN" sz="1600" dirty="0">
                    <a:solidFill>
                      <a:schemeClr val="accent1"/>
                    </a:solidFill>
                    <a:latin typeface="Lato" panose="020F0502020204030203" pitchFamily="34" charset="0"/>
                  </a:rPr>
                  <a:t>输出数组形状为</a:t>
                </a:r>
                <a:r>
                  <a:rPr lang="en-US" altLang="zh-CN" sz="1600" dirty="0">
                    <a:solidFill>
                      <a:schemeClr val="accent1"/>
                    </a:solidFill>
                    <a:latin typeface="Lato" panose="020F0502020204030203" pitchFamily="34" charset="0"/>
                  </a:rPr>
                  <a:t>[2,2]</a:t>
                </a:r>
                <a:r>
                  <a:rPr lang="zh-CN" altLang="zh-CN" sz="1600" dirty="0">
                    <a:solidFill>
                      <a:schemeClr val="accent1"/>
                    </a:solidFill>
                    <a:latin typeface="Lato" panose="020F0502020204030203" pitchFamily="34" charset="0"/>
                  </a:rPr>
                  <a:t>，其中</a:t>
                </a:r>
                <a:r>
                  <a:rPr lang="en-US" altLang="zh-CN" sz="1600" dirty="0">
                    <a:solidFill>
                      <a:schemeClr val="accent1"/>
                    </a:solidFill>
                    <a:latin typeface="Lato" panose="020F0502020204030203" pitchFamily="34" charset="0"/>
                  </a:rPr>
                  <a:t>4</a:t>
                </a:r>
                <a:r>
                  <a:rPr lang="zh-CN" altLang="zh-CN" sz="1600" dirty="0">
                    <a:solidFill>
                      <a:schemeClr val="accent1"/>
                    </a:solidFill>
                    <a:latin typeface="Lato" panose="020F0502020204030203" pitchFamily="34" charset="0"/>
                  </a:rPr>
                  <a:t>个元素由取最大值运算得出：</a:t>
                </a:r>
              </a:p>
              <a:p>
                <a:pPr indent="266700" algn="just"/>
                <a14:m>
                  <m:oMathPara xmlns:m="http://schemas.openxmlformats.org/officeDocument/2006/math">
                    <m:oMathParaPr>
                      <m:jc m:val="centerGroup"/>
                    </m:oMathParaPr>
                    <m:oMath xmlns:m="http://schemas.openxmlformats.org/officeDocument/2006/math">
                      <m:func>
                        <m:funcPr>
                          <m:ctrlPr>
                            <a:rPr lang="zh-CN" altLang="zh-CN" sz="1600" i="1" smtClean="0">
                              <a:solidFill>
                                <a:schemeClr val="accent6">
                                  <a:lumMod val="75000"/>
                                </a:schemeClr>
                              </a:solidFill>
                              <a:latin typeface="Cambria Math" panose="02040503050406030204" pitchFamily="18" charset="0"/>
                            </a:rPr>
                          </m:ctrlPr>
                        </m:funcPr>
                        <m:fName>
                          <m:r>
                            <m:rPr>
                              <m:sty m:val="p"/>
                            </m:rPr>
                            <a:rPr lang="en-US" altLang="zh-CN" sz="1600">
                              <a:solidFill>
                                <a:schemeClr val="accent6">
                                  <a:lumMod val="75000"/>
                                </a:schemeClr>
                              </a:solidFill>
                              <a:latin typeface="Cambria Math" panose="02040503050406030204" pitchFamily="18" charset="0"/>
                            </a:rPr>
                            <m:t>max</m:t>
                          </m:r>
                        </m:fName>
                        <m:e>
                          <m:d>
                            <m:dPr>
                              <m:ctrlPr>
                                <a:rPr lang="zh-CN" altLang="zh-CN" sz="1600" i="1">
                                  <a:solidFill>
                                    <a:schemeClr val="accent6">
                                      <a:lumMod val="75000"/>
                                    </a:schemeClr>
                                  </a:solidFill>
                                  <a:latin typeface="Cambria Math" panose="02040503050406030204" pitchFamily="18" charset="0"/>
                                </a:rPr>
                              </m:ctrlPr>
                            </m:dPr>
                            <m:e>
                              <m:r>
                                <a:rPr lang="en-US" altLang="zh-CN" sz="1600">
                                  <a:solidFill>
                                    <a:schemeClr val="accent6">
                                      <a:lumMod val="75000"/>
                                    </a:schemeClr>
                                  </a:solidFill>
                                  <a:latin typeface="Cambria Math" panose="02040503050406030204" pitchFamily="18" charset="0"/>
                                </a:rPr>
                                <m:t>1,3,2,2</m:t>
                              </m:r>
                            </m:e>
                          </m:d>
                        </m:e>
                      </m:func>
                      <m:r>
                        <a:rPr lang="en-US" altLang="zh-CN" sz="1600">
                          <a:solidFill>
                            <a:schemeClr val="accent6">
                              <a:lumMod val="75000"/>
                            </a:schemeClr>
                          </a:solidFill>
                          <a:latin typeface="Cambria Math" panose="02040503050406030204" pitchFamily="18" charset="0"/>
                        </a:rPr>
                        <m:t>=3</m:t>
                      </m:r>
                    </m:oMath>
                  </m:oMathPara>
                </a14:m>
                <a:endParaRPr lang="zh-CN" altLang="zh-CN" sz="1600" dirty="0">
                  <a:solidFill>
                    <a:schemeClr val="accent6">
                      <a:lumMod val="75000"/>
                    </a:schemeClr>
                  </a:solidFill>
                  <a:latin typeface="Lato" panose="020F0502020204030203" pitchFamily="34" charset="0"/>
                </a:endParaRPr>
              </a:p>
              <a:p>
                <a:pPr indent="266700" algn="just"/>
                <a14:m>
                  <m:oMathPara xmlns:m="http://schemas.openxmlformats.org/officeDocument/2006/math">
                    <m:oMathParaPr>
                      <m:jc m:val="centerGroup"/>
                    </m:oMathParaPr>
                    <m:oMath xmlns:m="http://schemas.openxmlformats.org/officeDocument/2006/math">
                      <m:func>
                        <m:funcPr>
                          <m:ctrlPr>
                            <a:rPr lang="zh-CN" altLang="zh-CN" sz="1600" i="1">
                              <a:solidFill>
                                <a:schemeClr val="accent6">
                                  <a:lumMod val="75000"/>
                                </a:schemeClr>
                              </a:solidFill>
                              <a:latin typeface="Cambria Math" panose="02040503050406030204" pitchFamily="18" charset="0"/>
                            </a:rPr>
                          </m:ctrlPr>
                        </m:funcPr>
                        <m:fName>
                          <m:r>
                            <m:rPr>
                              <m:sty m:val="p"/>
                            </m:rPr>
                            <a:rPr lang="en-US" altLang="zh-CN" sz="1600">
                              <a:solidFill>
                                <a:schemeClr val="accent6">
                                  <a:lumMod val="75000"/>
                                </a:schemeClr>
                              </a:solidFill>
                              <a:latin typeface="Cambria Math" panose="02040503050406030204" pitchFamily="18" charset="0"/>
                            </a:rPr>
                            <m:t>max</m:t>
                          </m:r>
                        </m:fName>
                        <m:e>
                          <m:d>
                            <m:dPr>
                              <m:ctrlPr>
                                <a:rPr lang="zh-CN" altLang="zh-CN" sz="1600" i="1">
                                  <a:solidFill>
                                    <a:schemeClr val="accent6">
                                      <a:lumMod val="75000"/>
                                    </a:schemeClr>
                                  </a:solidFill>
                                  <a:latin typeface="Cambria Math" panose="02040503050406030204" pitchFamily="18" charset="0"/>
                                </a:rPr>
                              </m:ctrlPr>
                            </m:dPr>
                            <m:e>
                              <m:r>
                                <a:rPr lang="en-US" altLang="zh-CN" sz="1600">
                                  <a:solidFill>
                                    <a:schemeClr val="accent6">
                                      <a:lumMod val="75000"/>
                                    </a:schemeClr>
                                  </a:solidFill>
                                  <a:latin typeface="Cambria Math" panose="02040503050406030204" pitchFamily="18" charset="0"/>
                                </a:rPr>
                                <m:t>3,0,2,4</m:t>
                              </m:r>
                            </m:e>
                          </m:d>
                        </m:e>
                      </m:func>
                      <m:r>
                        <a:rPr lang="en-US" altLang="zh-CN" sz="1600">
                          <a:solidFill>
                            <a:schemeClr val="accent6">
                              <a:lumMod val="75000"/>
                            </a:schemeClr>
                          </a:solidFill>
                          <a:latin typeface="Cambria Math" panose="02040503050406030204" pitchFamily="18" charset="0"/>
                        </a:rPr>
                        <m:t>=4</m:t>
                      </m:r>
                    </m:oMath>
                  </m:oMathPara>
                </a14:m>
                <a:endParaRPr lang="zh-CN" altLang="zh-CN" sz="1600" dirty="0">
                  <a:solidFill>
                    <a:schemeClr val="accent6">
                      <a:lumMod val="75000"/>
                    </a:schemeClr>
                  </a:solidFill>
                  <a:latin typeface="Lato" panose="020F0502020204030203" pitchFamily="34" charset="0"/>
                </a:endParaRPr>
              </a:p>
              <a:p>
                <a:pPr indent="266700" algn="just"/>
                <a14:m>
                  <m:oMathPara xmlns:m="http://schemas.openxmlformats.org/officeDocument/2006/math">
                    <m:oMathParaPr>
                      <m:jc m:val="centerGroup"/>
                    </m:oMathParaPr>
                    <m:oMath xmlns:m="http://schemas.openxmlformats.org/officeDocument/2006/math">
                      <m:func>
                        <m:funcPr>
                          <m:ctrlPr>
                            <a:rPr lang="zh-CN" altLang="zh-CN" sz="1600" i="1">
                              <a:solidFill>
                                <a:schemeClr val="accent6">
                                  <a:lumMod val="75000"/>
                                </a:schemeClr>
                              </a:solidFill>
                              <a:latin typeface="Cambria Math" panose="02040503050406030204" pitchFamily="18" charset="0"/>
                            </a:rPr>
                          </m:ctrlPr>
                        </m:funcPr>
                        <m:fName>
                          <m:r>
                            <m:rPr>
                              <m:sty m:val="p"/>
                            </m:rPr>
                            <a:rPr lang="en-US" altLang="zh-CN" sz="1600">
                              <a:solidFill>
                                <a:schemeClr val="accent6">
                                  <a:lumMod val="75000"/>
                                </a:schemeClr>
                              </a:solidFill>
                              <a:latin typeface="Cambria Math" panose="02040503050406030204" pitchFamily="18" charset="0"/>
                            </a:rPr>
                            <m:t>max</m:t>
                          </m:r>
                        </m:fName>
                        <m:e>
                          <m:d>
                            <m:dPr>
                              <m:ctrlPr>
                                <a:rPr lang="zh-CN" altLang="zh-CN" sz="1600" i="1">
                                  <a:solidFill>
                                    <a:schemeClr val="accent6">
                                      <a:lumMod val="75000"/>
                                    </a:schemeClr>
                                  </a:solidFill>
                                  <a:latin typeface="Cambria Math" panose="02040503050406030204" pitchFamily="18" charset="0"/>
                                </a:rPr>
                              </m:ctrlPr>
                            </m:dPr>
                            <m:e>
                              <m:r>
                                <a:rPr lang="en-US" altLang="zh-CN" sz="1600">
                                  <a:solidFill>
                                    <a:schemeClr val="accent6">
                                      <a:lumMod val="75000"/>
                                    </a:schemeClr>
                                  </a:solidFill>
                                  <a:latin typeface="Cambria Math" panose="02040503050406030204" pitchFamily="18" charset="0"/>
                                </a:rPr>
                                <m:t>2,2,4,2</m:t>
                              </m:r>
                            </m:e>
                          </m:d>
                        </m:e>
                      </m:func>
                      <m:r>
                        <a:rPr lang="en-US" altLang="zh-CN" sz="1600">
                          <a:solidFill>
                            <a:schemeClr val="accent6">
                              <a:lumMod val="75000"/>
                            </a:schemeClr>
                          </a:solidFill>
                          <a:latin typeface="Cambria Math" panose="02040503050406030204" pitchFamily="18" charset="0"/>
                        </a:rPr>
                        <m:t>=4</m:t>
                      </m:r>
                    </m:oMath>
                  </m:oMathPara>
                </a14:m>
                <a:endParaRPr lang="zh-CN" altLang="zh-CN" sz="1600" dirty="0">
                  <a:solidFill>
                    <a:schemeClr val="accent6">
                      <a:lumMod val="75000"/>
                    </a:schemeClr>
                  </a:solidFill>
                  <a:latin typeface="Lato" panose="020F0502020204030203" pitchFamily="34" charset="0"/>
                </a:endParaRPr>
              </a:p>
              <a:p>
                <a:pPr indent="266700" algn="just"/>
                <a14:m>
                  <m:oMathPara xmlns:m="http://schemas.openxmlformats.org/officeDocument/2006/math">
                    <m:oMathParaPr>
                      <m:jc m:val="centerGroup"/>
                    </m:oMathParaPr>
                    <m:oMath xmlns:m="http://schemas.openxmlformats.org/officeDocument/2006/math">
                      <m:func>
                        <m:funcPr>
                          <m:ctrlPr>
                            <a:rPr lang="zh-CN" altLang="zh-CN" sz="1600" i="1">
                              <a:solidFill>
                                <a:schemeClr val="accent6">
                                  <a:lumMod val="75000"/>
                                </a:schemeClr>
                              </a:solidFill>
                              <a:latin typeface="Cambria Math" panose="02040503050406030204" pitchFamily="18" charset="0"/>
                            </a:rPr>
                          </m:ctrlPr>
                        </m:funcPr>
                        <m:fName>
                          <m:r>
                            <m:rPr>
                              <m:sty m:val="p"/>
                            </m:rPr>
                            <a:rPr lang="en-US" altLang="zh-CN" sz="1600">
                              <a:solidFill>
                                <a:schemeClr val="accent6">
                                  <a:lumMod val="75000"/>
                                </a:schemeClr>
                              </a:solidFill>
                              <a:latin typeface="Cambria Math" panose="02040503050406030204" pitchFamily="18" charset="0"/>
                            </a:rPr>
                            <m:t>max</m:t>
                          </m:r>
                        </m:fName>
                        <m:e>
                          <m:d>
                            <m:dPr>
                              <m:ctrlPr>
                                <a:rPr lang="zh-CN" altLang="zh-CN" sz="1600" i="1">
                                  <a:solidFill>
                                    <a:schemeClr val="accent6">
                                      <a:lumMod val="75000"/>
                                    </a:schemeClr>
                                  </a:solidFill>
                                  <a:latin typeface="Cambria Math" panose="02040503050406030204" pitchFamily="18" charset="0"/>
                                </a:rPr>
                              </m:ctrlPr>
                            </m:dPr>
                            <m:e>
                              <m:r>
                                <a:rPr lang="en-US" altLang="zh-CN" sz="1600">
                                  <a:solidFill>
                                    <a:schemeClr val="accent6">
                                      <a:lumMod val="75000"/>
                                    </a:schemeClr>
                                  </a:solidFill>
                                  <a:latin typeface="Cambria Math" panose="02040503050406030204" pitchFamily="18" charset="0"/>
                                </a:rPr>
                                <m:t>2,4,2,0</m:t>
                              </m:r>
                            </m:e>
                          </m:d>
                        </m:e>
                      </m:func>
                      <m:r>
                        <a:rPr lang="en-US" altLang="zh-CN" sz="1600">
                          <a:solidFill>
                            <a:schemeClr val="accent6">
                              <a:lumMod val="75000"/>
                            </a:schemeClr>
                          </a:solidFill>
                          <a:latin typeface="Cambria Math" panose="02040503050406030204" pitchFamily="18" charset="0"/>
                        </a:rPr>
                        <m:t>=4</m:t>
                      </m:r>
                    </m:oMath>
                  </m:oMathPara>
                </a14:m>
                <a:endParaRPr lang="zh-CN" altLang="zh-CN" sz="1600" dirty="0">
                  <a:solidFill>
                    <a:schemeClr val="accent1"/>
                  </a:solidFill>
                  <a:latin typeface="Lato" panose="020F0502020204030203" pitchFamily="34" charset="0"/>
                </a:endParaRPr>
              </a:p>
            </p:txBody>
          </p:sp>
        </mc:Choice>
        <mc:Fallback xmlns="">
          <p:sp>
            <p:nvSpPr>
              <p:cNvPr id="9" name="文本框 8">
                <a:extLst>
                  <a:ext uri="{FF2B5EF4-FFF2-40B4-BE49-F238E27FC236}">
                    <a16:creationId xmlns:a16="http://schemas.microsoft.com/office/drawing/2014/main" id="{64FF174A-C89A-4689-A3DD-180BBD486C1D}"/>
                  </a:ext>
                </a:extLst>
              </p:cNvPr>
              <p:cNvSpPr txBox="1">
                <a:spLocks noRot="1" noChangeAspect="1" noMove="1" noResize="1" noEditPoints="1" noAdjustHandles="1" noChangeArrowheads="1" noChangeShapeType="1" noTextEdit="1"/>
              </p:cNvSpPr>
              <p:nvPr/>
            </p:nvSpPr>
            <p:spPr>
              <a:xfrm>
                <a:off x="3795252" y="2533732"/>
                <a:ext cx="4572000" cy="1569660"/>
              </a:xfrm>
              <a:prstGeom prst="rect">
                <a:avLst/>
              </a:prstGeom>
              <a:blipFill>
                <a:blip r:embed="rId6"/>
                <a:stretch>
                  <a:fillRect l="-800" t="-1556" r="-667"/>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221F077C-4279-1392-46D1-879DEEA0B3E9}"/>
              </a:ext>
            </a:extLst>
          </p:cNvPr>
          <p:cNvGrpSpPr/>
          <p:nvPr/>
        </p:nvGrpSpPr>
        <p:grpSpPr>
          <a:xfrm>
            <a:off x="2422353" y="2712187"/>
            <a:ext cx="1042513" cy="1056206"/>
            <a:chOff x="7039561" y="3167275"/>
            <a:chExt cx="1042513" cy="1056206"/>
          </a:xfrm>
          <a:solidFill>
            <a:srgbClr val="1A9988"/>
          </a:solidFill>
        </p:grpSpPr>
        <p:sp>
          <p:nvSpPr>
            <p:cNvPr id="6" name="Google Shape;92;p17">
              <a:extLst>
                <a:ext uri="{FF2B5EF4-FFF2-40B4-BE49-F238E27FC236}">
                  <a16:creationId xmlns:a16="http://schemas.microsoft.com/office/drawing/2014/main" id="{0079A308-851D-F23C-8C8F-C2C380163AEF}"/>
                </a:ext>
              </a:extLst>
            </p:cNvPr>
            <p:cNvSpPr/>
            <p:nvPr/>
          </p:nvSpPr>
          <p:spPr>
            <a:xfrm flipH="1">
              <a:off x="7039561" y="3167275"/>
              <a:ext cx="521257" cy="528103"/>
            </a:xfrm>
            <a:prstGeom prst="rect">
              <a:avLst/>
            </a:prstGeom>
            <a:grp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Lato" panose="020F0502020204030203" pitchFamily="34" charset="0"/>
                </a:rPr>
                <a:t>3</a:t>
              </a:r>
              <a:endParaRPr dirty="0">
                <a:latin typeface="Lato" panose="020F0502020204030203" pitchFamily="34" charset="0"/>
              </a:endParaRPr>
            </a:p>
          </p:txBody>
        </p:sp>
        <p:sp>
          <p:nvSpPr>
            <p:cNvPr id="7" name="Google Shape;93;p17">
              <a:extLst>
                <a:ext uri="{FF2B5EF4-FFF2-40B4-BE49-F238E27FC236}">
                  <a16:creationId xmlns:a16="http://schemas.microsoft.com/office/drawing/2014/main" id="{5F5E447B-9CD1-5D4C-8687-51502410F872}"/>
                </a:ext>
              </a:extLst>
            </p:cNvPr>
            <p:cNvSpPr/>
            <p:nvPr/>
          </p:nvSpPr>
          <p:spPr>
            <a:xfrm flipH="1">
              <a:off x="7560817" y="3167275"/>
              <a:ext cx="521257" cy="528103"/>
            </a:xfrm>
            <a:prstGeom prst="rect">
              <a:avLst/>
            </a:prstGeom>
            <a:solidFill>
              <a:srgbClr val="FFDCC8"/>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4</a:t>
              </a:r>
              <a:endParaRPr dirty="0"/>
            </a:p>
          </p:txBody>
        </p:sp>
        <p:sp>
          <p:nvSpPr>
            <p:cNvPr id="8" name="Google Shape;92;p17">
              <a:extLst>
                <a:ext uri="{FF2B5EF4-FFF2-40B4-BE49-F238E27FC236}">
                  <a16:creationId xmlns:a16="http://schemas.microsoft.com/office/drawing/2014/main" id="{5BF0F14D-9B37-BBDC-AC05-6CAA81045067}"/>
                </a:ext>
              </a:extLst>
            </p:cNvPr>
            <p:cNvSpPr/>
            <p:nvPr/>
          </p:nvSpPr>
          <p:spPr>
            <a:xfrm flipH="1">
              <a:off x="7039561" y="3695378"/>
              <a:ext cx="521257" cy="528103"/>
            </a:xfrm>
            <a:prstGeom prst="rect">
              <a:avLst/>
            </a:prstGeom>
            <a:solidFill>
              <a:srgbClr val="FFDCC8"/>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Lato" panose="020F0502020204030203" pitchFamily="34" charset="0"/>
                </a:rPr>
                <a:t>4</a:t>
              </a:r>
              <a:endParaRPr dirty="0">
                <a:latin typeface="Lato" panose="020F0502020204030203" pitchFamily="34" charset="0"/>
              </a:endParaRPr>
            </a:p>
          </p:txBody>
        </p:sp>
        <p:sp>
          <p:nvSpPr>
            <p:cNvPr id="10" name="Google Shape;93;p17">
              <a:extLst>
                <a:ext uri="{FF2B5EF4-FFF2-40B4-BE49-F238E27FC236}">
                  <a16:creationId xmlns:a16="http://schemas.microsoft.com/office/drawing/2014/main" id="{4CC3AEEB-9453-334E-D8AF-83A979F4DD29}"/>
                </a:ext>
              </a:extLst>
            </p:cNvPr>
            <p:cNvSpPr/>
            <p:nvPr/>
          </p:nvSpPr>
          <p:spPr>
            <a:xfrm flipH="1">
              <a:off x="7560817" y="3695378"/>
              <a:ext cx="521257" cy="528103"/>
            </a:xfrm>
            <a:prstGeom prst="rect">
              <a:avLst/>
            </a:prstGeom>
            <a:solidFill>
              <a:srgbClr val="FFDCC8"/>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4</a:t>
              </a:r>
              <a:endParaRPr dirty="0"/>
            </a:p>
          </p:txBody>
        </p:sp>
      </p:grpSp>
      <p:sp>
        <p:nvSpPr>
          <p:cNvPr id="11" name="Google Shape;91;p17">
            <a:extLst>
              <a:ext uri="{FF2B5EF4-FFF2-40B4-BE49-F238E27FC236}">
                <a16:creationId xmlns:a16="http://schemas.microsoft.com/office/drawing/2014/main" id="{847ED7CC-F972-D6A2-B996-C37A965D71F0}"/>
              </a:ext>
            </a:extLst>
          </p:cNvPr>
          <p:cNvSpPr/>
          <p:nvPr/>
        </p:nvSpPr>
        <p:spPr>
          <a:xfrm flipH="1">
            <a:off x="414618" y="2448136"/>
            <a:ext cx="521257" cy="528103"/>
          </a:xfrm>
          <a:prstGeom prst="rect">
            <a:avLst/>
          </a:prstGeom>
          <a:solidFill>
            <a:srgbClr val="1A9988"/>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Lato" panose="020F0502020204030203" pitchFamily="34" charset="0"/>
              </a:rPr>
              <a:t>1</a:t>
            </a:r>
            <a:endParaRPr dirty="0">
              <a:latin typeface="Lato" panose="020F0502020204030203" pitchFamily="34" charset="0"/>
            </a:endParaRPr>
          </a:p>
        </p:txBody>
      </p:sp>
      <p:sp>
        <p:nvSpPr>
          <p:cNvPr id="12" name="Google Shape;92;p17">
            <a:extLst>
              <a:ext uri="{FF2B5EF4-FFF2-40B4-BE49-F238E27FC236}">
                <a16:creationId xmlns:a16="http://schemas.microsoft.com/office/drawing/2014/main" id="{B98B260D-40FE-5B2C-5930-F9BB22526ECD}"/>
              </a:ext>
            </a:extLst>
          </p:cNvPr>
          <p:cNvSpPr/>
          <p:nvPr/>
        </p:nvSpPr>
        <p:spPr>
          <a:xfrm flipH="1">
            <a:off x="935875" y="2448136"/>
            <a:ext cx="521257" cy="528103"/>
          </a:xfrm>
          <a:prstGeom prst="rect">
            <a:avLst/>
          </a:prstGeom>
          <a:solidFill>
            <a:srgbClr val="1A9988"/>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Lato" panose="020F0502020204030203" pitchFamily="34" charset="0"/>
              </a:rPr>
              <a:t>3</a:t>
            </a:r>
            <a:endParaRPr dirty="0">
              <a:latin typeface="Lato" panose="020F0502020204030203" pitchFamily="34" charset="0"/>
            </a:endParaRPr>
          </a:p>
        </p:txBody>
      </p:sp>
      <p:sp>
        <p:nvSpPr>
          <p:cNvPr id="13" name="Google Shape;93;p17">
            <a:extLst>
              <a:ext uri="{FF2B5EF4-FFF2-40B4-BE49-F238E27FC236}">
                <a16:creationId xmlns:a16="http://schemas.microsoft.com/office/drawing/2014/main" id="{9724C4EC-9C31-59EF-804B-EE5E76DA0E6A}"/>
              </a:ext>
            </a:extLst>
          </p:cNvPr>
          <p:cNvSpPr/>
          <p:nvPr/>
        </p:nvSpPr>
        <p:spPr>
          <a:xfrm flipH="1">
            <a:off x="1457131" y="2448136"/>
            <a:ext cx="521257" cy="528103"/>
          </a:xfrm>
          <a:prstGeom prst="rect">
            <a:avLst/>
          </a:prstGeom>
          <a:solidFill>
            <a:schemeClr val="accent3">
              <a:lumMod val="20000"/>
              <a:lumOff val="80000"/>
            </a:schemeClr>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a:t>
            </a:r>
            <a:endParaRPr dirty="0"/>
          </a:p>
        </p:txBody>
      </p:sp>
      <p:sp>
        <p:nvSpPr>
          <p:cNvPr id="14" name="Google Shape;91;p17">
            <a:extLst>
              <a:ext uri="{FF2B5EF4-FFF2-40B4-BE49-F238E27FC236}">
                <a16:creationId xmlns:a16="http://schemas.microsoft.com/office/drawing/2014/main" id="{2408610F-E4B3-114A-B579-A8E6DA289DB3}"/>
              </a:ext>
            </a:extLst>
          </p:cNvPr>
          <p:cNvSpPr/>
          <p:nvPr/>
        </p:nvSpPr>
        <p:spPr>
          <a:xfrm flipH="1">
            <a:off x="414618" y="2976239"/>
            <a:ext cx="521257" cy="528103"/>
          </a:xfrm>
          <a:prstGeom prst="rect">
            <a:avLst/>
          </a:prstGeom>
          <a:solidFill>
            <a:srgbClr val="1A9988"/>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Lato" panose="020F0502020204030203" pitchFamily="34" charset="0"/>
              </a:rPr>
              <a:t>2</a:t>
            </a:r>
            <a:endParaRPr dirty="0">
              <a:latin typeface="Lato" panose="020F0502020204030203" pitchFamily="34" charset="0"/>
            </a:endParaRPr>
          </a:p>
        </p:txBody>
      </p:sp>
      <p:sp>
        <p:nvSpPr>
          <p:cNvPr id="16" name="Google Shape;92;p17">
            <a:extLst>
              <a:ext uri="{FF2B5EF4-FFF2-40B4-BE49-F238E27FC236}">
                <a16:creationId xmlns:a16="http://schemas.microsoft.com/office/drawing/2014/main" id="{0C6AA3C5-554E-872A-90F7-4CB5BA9BAA7E}"/>
              </a:ext>
            </a:extLst>
          </p:cNvPr>
          <p:cNvSpPr/>
          <p:nvPr/>
        </p:nvSpPr>
        <p:spPr>
          <a:xfrm flipH="1">
            <a:off x="935875" y="2976239"/>
            <a:ext cx="521257" cy="528103"/>
          </a:xfrm>
          <a:prstGeom prst="rect">
            <a:avLst/>
          </a:prstGeom>
          <a:solidFill>
            <a:srgbClr val="1A9988"/>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Lato" panose="020F0502020204030203" pitchFamily="34" charset="0"/>
              </a:rPr>
              <a:t>2</a:t>
            </a:r>
            <a:endParaRPr dirty="0">
              <a:latin typeface="Lato" panose="020F0502020204030203" pitchFamily="34" charset="0"/>
            </a:endParaRPr>
          </a:p>
        </p:txBody>
      </p:sp>
      <p:sp>
        <p:nvSpPr>
          <p:cNvPr id="17" name="Google Shape;93;p17">
            <a:extLst>
              <a:ext uri="{FF2B5EF4-FFF2-40B4-BE49-F238E27FC236}">
                <a16:creationId xmlns:a16="http://schemas.microsoft.com/office/drawing/2014/main" id="{785C027C-F940-7732-F82E-240ECE3D6B88}"/>
              </a:ext>
            </a:extLst>
          </p:cNvPr>
          <p:cNvSpPr/>
          <p:nvPr/>
        </p:nvSpPr>
        <p:spPr>
          <a:xfrm flipH="1">
            <a:off x="1457131" y="2976239"/>
            <a:ext cx="521257" cy="528103"/>
          </a:xfrm>
          <a:prstGeom prst="rect">
            <a:avLst/>
          </a:prstGeom>
          <a:solidFill>
            <a:schemeClr val="accent3">
              <a:lumMod val="20000"/>
              <a:lumOff val="80000"/>
            </a:schemeClr>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4</a:t>
            </a:r>
            <a:endParaRPr dirty="0"/>
          </a:p>
        </p:txBody>
      </p:sp>
      <p:sp>
        <p:nvSpPr>
          <p:cNvPr id="18" name="Google Shape;91;p17">
            <a:extLst>
              <a:ext uri="{FF2B5EF4-FFF2-40B4-BE49-F238E27FC236}">
                <a16:creationId xmlns:a16="http://schemas.microsoft.com/office/drawing/2014/main" id="{51CAA8A8-60B8-C69C-1E28-B6D7D929F143}"/>
              </a:ext>
            </a:extLst>
          </p:cNvPr>
          <p:cNvSpPr/>
          <p:nvPr/>
        </p:nvSpPr>
        <p:spPr>
          <a:xfrm flipH="1">
            <a:off x="414618" y="3504342"/>
            <a:ext cx="521257" cy="528103"/>
          </a:xfrm>
          <a:prstGeom prst="rect">
            <a:avLst/>
          </a:prstGeom>
          <a:solidFill>
            <a:schemeClr val="accent3">
              <a:lumMod val="20000"/>
              <a:lumOff val="80000"/>
            </a:schemeClr>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Lato" panose="020F0502020204030203" pitchFamily="34" charset="0"/>
              </a:rPr>
              <a:t>4</a:t>
            </a:r>
            <a:endParaRPr dirty="0">
              <a:latin typeface="Lato" panose="020F0502020204030203" pitchFamily="34" charset="0"/>
            </a:endParaRPr>
          </a:p>
        </p:txBody>
      </p:sp>
      <p:sp>
        <p:nvSpPr>
          <p:cNvPr id="19" name="Google Shape;92;p17">
            <a:extLst>
              <a:ext uri="{FF2B5EF4-FFF2-40B4-BE49-F238E27FC236}">
                <a16:creationId xmlns:a16="http://schemas.microsoft.com/office/drawing/2014/main" id="{09D125C1-6806-4D36-EBCC-4216C0937EC0}"/>
              </a:ext>
            </a:extLst>
          </p:cNvPr>
          <p:cNvSpPr/>
          <p:nvPr/>
        </p:nvSpPr>
        <p:spPr>
          <a:xfrm flipH="1">
            <a:off x="935875" y="3504342"/>
            <a:ext cx="521257" cy="528103"/>
          </a:xfrm>
          <a:prstGeom prst="rect">
            <a:avLst/>
          </a:prstGeom>
          <a:solidFill>
            <a:schemeClr val="accent3">
              <a:lumMod val="20000"/>
              <a:lumOff val="80000"/>
            </a:schemeClr>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Lato" panose="020F0502020204030203" pitchFamily="34" charset="0"/>
              </a:rPr>
              <a:t>2</a:t>
            </a:r>
            <a:endParaRPr dirty="0">
              <a:latin typeface="Lato" panose="020F0502020204030203" pitchFamily="34" charset="0"/>
            </a:endParaRPr>
          </a:p>
        </p:txBody>
      </p:sp>
      <p:sp>
        <p:nvSpPr>
          <p:cNvPr id="20" name="Google Shape;93;p17">
            <a:extLst>
              <a:ext uri="{FF2B5EF4-FFF2-40B4-BE49-F238E27FC236}">
                <a16:creationId xmlns:a16="http://schemas.microsoft.com/office/drawing/2014/main" id="{93762355-0C75-1750-9094-0CC3BCC884E4}"/>
              </a:ext>
            </a:extLst>
          </p:cNvPr>
          <p:cNvSpPr/>
          <p:nvPr/>
        </p:nvSpPr>
        <p:spPr>
          <a:xfrm flipH="1">
            <a:off x="1457131" y="3504342"/>
            <a:ext cx="521257" cy="528103"/>
          </a:xfrm>
          <a:prstGeom prst="rect">
            <a:avLst/>
          </a:prstGeom>
          <a:solidFill>
            <a:schemeClr val="accent3">
              <a:lumMod val="20000"/>
              <a:lumOff val="80000"/>
            </a:schemeClr>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a:t>
            </a:r>
            <a:endParaRPr dirty="0"/>
          </a:p>
        </p:txBody>
      </p:sp>
    </p:spTree>
    <p:extLst>
      <p:ext uri="{BB962C8B-B14F-4D97-AF65-F5344CB8AC3E}">
        <p14:creationId xmlns:p14="http://schemas.microsoft.com/office/powerpoint/2010/main" val="1804004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9"/>
          <p:cNvSpPr txBox="1">
            <a:spLocks noGrp="1"/>
          </p:cNvSpPr>
          <p:nvPr>
            <p:ph type="title"/>
          </p:nvPr>
        </p:nvSpPr>
        <p:spPr>
          <a:xfrm>
            <a:off x="834993" y="2104114"/>
            <a:ext cx="8080254" cy="7948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TensorFlow</a:t>
            </a:r>
            <a:r>
              <a:rPr lang="zh-CN" altLang="en-US" dirty="0"/>
              <a:t>对卷积神经网络的支持</a:t>
            </a:r>
            <a:endParaRPr dirty="0"/>
          </a:p>
        </p:txBody>
      </p:sp>
      <p:sp>
        <p:nvSpPr>
          <p:cNvPr id="2" name="Google Shape;394;p49">
            <a:extLst>
              <a:ext uri="{FF2B5EF4-FFF2-40B4-BE49-F238E27FC236}">
                <a16:creationId xmlns:a16="http://schemas.microsoft.com/office/drawing/2014/main" id="{1A45B772-3FA9-72AB-D887-A4B04152DA55}"/>
              </a:ext>
            </a:extLst>
          </p:cNvPr>
          <p:cNvSpPr txBox="1">
            <a:spLocks/>
          </p:cNvSpPr>
          <p:nvPr/>
        </p:nvSpPr>
        <p:spPr>
          <a:xfrm>
            <a:off x="588325" y="360907"/>
            <a:ext cx="1548401" cy="824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r>
              <a:rPr lang="zh-CN" altLang="en-US" dirty="0"/>
              <a:t>任务</a:t>
            </a:r>
            <a:r>
              <a:rPr lang="en-US" altLang="zh-CN" dirty="0"/>
              <a:t>3</a:t>
            </a:r>
            <a:endParaRPr lang="zh-CN" altLang="en-US" dirty="0"/>
          </a:p>
        </p:txBody>
      </p:sp>
    </p:spTree>
    <p:extLst>
      <p:ext uri="{BB962C8B-B14F-4D97-AF65-F5344CB8AC3E}">
        <p14:creationId xmlns:p14="http://schemas.microsoft.com/office/powerpoint/2010/main" val="3666485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idx="4294967295"/>
          </p:nvPr>
        </p:nvSpPr>
        <p:spPr>
          <a:xfrm>
            <a:off x="776748" y="308822"/>
            <a:ext cx="4766802" cy="413160"/>
          </a:xfrm>
          <a:prstGeom prst="rect">
            <a:avLst/>
          </a:prstGeom>
        </p:spPr>
        <p:txBody>
          <a:bodyPr spcFirstLastPara="1" wrap="square" lIns="91425" tIns="91425" rIns="91425" bIns="91425" anchor="t" anchorCtr="0">
            <a:noAutofit/>
          </a:bodyPr>
          <a:lstStyle/>
          <a:p>
            <a:r>
              <a:rPr lang="zh-CN" altLang="en-US" sz="2000" dirty="0">
                <a:solidFill>
                  <a:srgbClr val="0070C0"/>
                </a:solidFill>
                <a:latin typeface="微软雅黑 Light" panose="020B0502040204020203" pitchFamily="34" charset="-122"/>
                <a:ea typeface="微软雅黑 Light" panose="020B0502040204020203" pitchFamily="34" charset="-122"/>
                <a:cs typeface="Arial"/>
              </a:rPr>
              <a:t>卷积神经网络主要包含下面三个组件</a:t>
            </a:r>
            <a:endParaRPr sz="2000" dirty="0">
              <a:solidFill>
                <a:srgbClr val="0070C0"/>
              </a:solidFill>
              <a:latin typeface="微软雅黑 Light" panose="020B0502040204020203" pitchFamily="34" charset="-122"/>
              <a:ea typeface="微软雅黑 Light" panose="020B0502040204020203" pitchFamily="34" charset="-122"/>
              <a:cs typeface="Arial"/>
            </a:endParaRPr>
          </a:p>
        </p:txBody>
      </p:sp>
      <p:sp>
        <p:nvSpPr>
          <p:cNvPr id="2" name="Rectangle 2">
            <a:extLst>
              <a:ext uri="{FF2B5EF4-FFF2-40B4-BE49-F238E27FC236}">
                <a16:creationId xmlns:a16="http://schemas.microsoft.com/office/drawing/2014/main" id="{877CEBC2-EF3D-4D42-96B0-8D6E0FCA1EF2}"/>
              </a:ext>
            </a:extLst>
          </p:cNvPr>
          <p:cNvSpPr>
            <a:spLocks noChangeArrowheads="1"/>
          </p:cNvSpPr>
          <p:nvPr/>
        </p:nvSpPr>
        <p:spPr bwMode="auto">
          <a:xfrm>
            <a:off x="3883742" y="14797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18585B03-D91A-4C90-9050-6FA0030C9C33}"/>
              </a:ext>
            </a:extLst>
          </p:cNvPr>
          <p:cNvSpPr>
            <a:spLocks noChangeArrowheads="1"/>
          </p:cNvSpPr>
          <p:nvPr/>
        </p:nvSpPr>
        <p:spPr bwMode="auto">
          <a:xfrm>
            <a:off x="594852" y="8504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6" name="Picture 2">
            <a:extLst>
              <a:ext uri="{FF2B5EF4-FFF2-40B4-BE49-F238E27FC236}">
                <a16:creationId xmlns:a16="http://schemas.microsoft.com/office/drawing/2014/main" id="{7A30C440-831B-155F-8A0E-B3F9A72752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913" y="1208087"/>
            <a:ext cx="6977062" cy="2519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993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2"/>
          <p:cNvSpPr txBox="1">
            <a:spLocks noGrp="1"/>
          </p:cNvSpPr>
          <p:nvPr>
            <p:ph type="body" idx="1"/>
          </p:nvPr>
        </p:nvSpPr>
        <p:spPr>
          <a:xfrm>
            <a:off x="439200" y="814964"/>
            <a:ext cx="8095200" cy="1669085"/>
          </a:xfrm>
          <a:prstGeom prst="rect">
            <a:avLst/>
          </a:prstGeom>
        </p:spPr>
        <p:txBody>
          <a:bodyPr spcFirstLastPara="1" wrap="square" lIns="91425" tIns="91425" rIns="91425" bIns="91425" anchor="t" anchorCtr="0">
            <a:noAutofit/>
          </a:bodyPr>
          <a:lstStyle/>
          <a:p>
            <a:r>
              <a:rPr lang="en-US" altLang="zh-CN" sz="1400" b="0" dirty="0">
                <a:solidFill>
                  <a:schemeClr val="bg2">
                    <a:lumMod val="75000"/>
                    <a:lumOff val="25000"/>
                  </a:schemeClr>
                </a:solidFill>
                <a:effectLst/>
                <a:latin typeface="Consolas" panose="020B0609020204030204" pitchFamily="49" charset="0"/>
              </a:rPr>
              <a:t>tf.nn.conv2d(input,                 # </a:t>
            </a:r>
            <a:r>
              <a:rPr lang="zh-CN" altLang="en-US" sz="1400" b="0" dirty="0">
                <a:solidFill>
                  <a:schemeClr val="bg2">
                    <a:lumMod val="75000"/>
                    <a:lumOff val="25000"/>
                  </a:schemeClr>
                </a:solidFill>
                <a:effectLst/>
                <a:latin typeface="Consolas" panose="020B0609020204030204" pitchFamily="49" charset="0"/>
              </a:rPr>
              <a:t>张量输入，</a:t>
            </a:r>
            <a:endParaRPr lang="en-US" altLang="zh-CN" sz="1400" b="0" dirty="0">
              <a:solidFill>
                <a:schemeClr val="bg2">
                  <a:lumMod val="75000"/>
                  <a:lumOff val="25000"/>
                </a:schemeClr>
              </a:solidFill>
              <a:effectLst/>
              <a:latin typeface="Consolas" panose="020B0609020204030204" pitchFamily="49" charset="0"/>
            </a:endParaRPr>
          </a:p>
          <a:p>
            <a:r>
              <a:rPr lang="en-US" altLang="zh-CN" sz="1400" b="0" dirty="0">
                <a:solidFill>
                  <a:schemeClr val="bg2">
                    <a:lumMod val="75000"/>
                    <a:lumOff val="25000"/>
                  </a:schemeClr>
                </a:solidFill>
                <a:effectLst/>
                <a:latin typeface="Consolas" panose="020B0609020204030204" pitchFamily="49" charset="0"/>
              </a:rPr>
              <a:t>	           filter,                # </a:t>
            </a:r>
            <a:r>
              <a:rPr lang="zh-CN" altLang="en-US" sz="1400" b="0" dirty="0">
                <a:solidFill>
                  <a:schemeClr val="bg2">
                    <a:lumMod val="75000"/>
                    <a:lumOff val="25000"/>
                  </a:schemeClr>
                </a:solidFill>
                <a:effectLst/>
                <a:latin typeface="Consolas" panose="020B0609020204030204" pitchFamily="49" charset="0"/>
              </a:rPr>
              <a:t>卷积核参数，</a:t>
            </a:r>
            <a:endParaRPr lang="en-US" altLang="zh-CN" sz="1400" b="0" dirty="0">
              <a:solidFill>
                <a:schemeClr val="bg2">
                  <a:lumMod val="75000"/>
                  <a:lumOff val="25000"/>
                </a:schemeClr>
              </a:solidFill>
              <a:effectLst/>
              <a:latin typeface="Consolas" panose="020B0609020204030204" pitchFamily="49" charset="0"/>
            </a:endParaRPr>
          </a:p>
          <a:p>
            <a:r>
              <a:rPr lang="en-US" altLang="zh-CN" sz="1400" b="0" dirty="0">
                <a:solidFill>
                  <a:schemeClr val="bg2">
                    <a:lumMod val="75000"/>
                    <a:lumOff val="25000"/>
                  </a:schemeClr>
                </a:solidFill>
                <a:effectLst/>
                <a:latin typeface="Consolas" panose="020B0609020204030204" pitchFamily="49" charset="0"/>
              </a:rPr>
              <a:t>	           strides,               # </a:t>
            </a:r>
            <a:r>
              <a:rPr lang="zh-CN" altLang="en-US" sz="1400" b="0" dirty="0">
                <a:solidFill>
                  <a:schemeClr val="bg2">
                    <a:lumMod val="75000"/>
                    <a:lumOff val="25000"/>
                  </a:schemeClr>
                </a:solidFill>
                <a:effectLst/>
                <a:latin typeface="Consolas" panose="020B0609020204030204" pitchFamily="49" charset="0"/>
              </a:rPr>
              <a:t>步长参数</a:t>
            </a:r>
            <a:endParaRPr lang="en-US" altLang="zh-CN" sz="1400" b="0" dirty="0">
              <a:solidFill>
                <a:schemeClr val="bg2">
                  <a:lumMod val="75000"/>
                  <a:lumOff val="25000"/>
                </a:schemeClr>
              </a:solidFill>
              <a:effectLst/>
              <a:latin typeface="Consolas" panose="020B0609020204030204" pitchFamily="49" charset="0"/>
            </a:endParaRPr>
          </a:p>
          <a:p>
            <a:r>
              <a:rPr lang="en-US" altLang="zh-CN" sz="1400" b="0" dirty="0">
                <a:solidFill>
                  <a:schemeClr val="bg2">
                    <a:lumMod val="75000"/>
                    <a:lumOff val="25000"/>
                  </a:schemeClr>
                </a:solidFill>
                <a:effectLst/>
                <a:latin typeface="Consolas" panose="020B0609020204030204" pitchFamily="49" charset="0"/>
              </a:rPr>
              <a:t>	           padding,               # </a:t>
            </a:r>
            <a:r>
              <a:rPr lang="zh-CN" altLang="en-US" sz="1400" b="0" dirty="0">
                <a:solidFill>
                  <a:schemeClr val="bg2">
                    <a:lumMod val="75000"/>
                    <a:lumOff val="25000"/>
                  </a:schemeClr>
                </a:solidFill>
                <a:effectLst/>
                <a:latin typeface="Consolas" panose="020B0609020204030204" pitchFamily="49" charset="0"/>
              </a:rPr>
              <a:t>卷积方式，</a:t>
            </a:r>
            <a:r>
              <a:rPr lang="en-US" altLang="zh-CN" sz="1400" b="0" dirty="0">
                <a:solidFill>
                  <a:schemeClr val="bg2">
                    <a:lumMod val="75000"/>
                    <a:lumOff val="25000"/>
                  </a:schemeClr>
                </a:solidFill>
                <a:effectLst/>
                <a:latin typeface="Consolas" panose="020B0609020204030204" pitchFamily="49" charset="0"/>
              </a:rPr>
              <a:t>SAME</a:t>
            </a:r>
            <a:r>
              <a:rPr lang="zh-CN" altLang="en-US" sz="1400" b="0" dirty="0">
                <a:solidFill>
                  <a:schemeClr val="bg2">
                    <a:lumMod val="75000"/>
                    <a:lumOff val="25000"/>
                  </a:schemeClr>
                </a:solidFill>
                <a:effectLst/>
                <a:latin typeface="Consolas" panose="020B0609020204030204" pitchFamily="49" charset="0"/>
              </a:rPr>
              <a:t>（填充</a:t>
            </a:r>
            <a:r>
              <a:rPr lang="en-US" altLang="zh-CN" sz="1400" b="0" dirty="0">
                <a:solidFill>
                  <a:schemeClr val="bg2">
                    <a:lumMod val="75000"/>
                    <a:lumOff val="25000"/>
                  </a:schemeClr>
                </a:solidFill>
                <a:effectLst/>
                <a:latin typeface="Consolas" panose="020B0609020204030204" pitchFamily="49" charset="0"/>
              </a:rPr>
              <a:t>0</a:t>
            </a:r>
            <a:r>
              <a:rPr lang="zh-CN" altLang="en-US" sz="1400" b="0" dirty="0">
                <a:solidFill>
                  <a:schemeClr val="bg2">
                    <a:lumMod val="75000"/>
                    <a:lumOff val="25000"/>
                  </a:schemeClr>
                </a:solidFill>
                <a:effectLst/>
                <a:latin typeface="Consolas" panose="020B0609020204030204" pitchFamily="49" charset="0"/>
              </a:rPr>
              <a:t>）和</a:t>
            </a:r>
            <a:r>
              <a:rPr lang="en-US" altLang="zh-CN" sz="1400" b="0" dirty="0">
                <a:solidFill>
                  <a:schemeClr val="bg2">
                    <a:lumMod val="75000"/>
                    <a:lumOff val="25000"/>
                  </a:schemeClr>
                </a:solidFill>
                <a:effectLst/>
                <a:latin typeface="Consolas" panose="020B0609020204030204" pitchFamily="49" charset="0"/>
              </a:rPr>
              <a:t>VALID</a:t>
            </a:r>
            <a:r>
              <a:rPr lang="zh-CN" altLang="en-US" sz="1400" b="0" dirty="0">
                <a:solidFill>
                  <a:schemeClr val="bg2">
                    <a:lumMod val="75000"/>
                    <a:lumOff val="25000"/>
                  </a:schemeClr>
                </a:solidFill>
                <a:effectLst/>
                <a:latin typeface="Consolas" panose="020B0609020204030204" pitchFamily="49" charset="0"/>
              </a:rPr>
              <a:t>（不填充）</a:t>
            </a:r>
          </a:p>
          <a:p>
            <a:r>
              <a:rPr lang="zh-CN" altLang="en-US" sz="1400" b="0" dirty="0">
                <a:solidFill>
                  <a:schemeClr val="bg2">
                    <a:lumMod val="75000"/>
                    <a:lumOff val="25000"/>
                  </a:schemeClr>
                </a:solidFill>
                <a:effectLst/>
                <a:latin typeface="Consolas" panose="020B0609020204030204" pitchFamily="49" charset="0"/>
              </a:rPr>
              <a:t>	           </a:t>
            </a:r>
            <a:r>
              <a:rPr lang="en-US" altLang="zh-CN" sz="1400" b="0" dirty="0" err="1">
                <a:solidFill>
                  <a:schemeClr val="bg2">
                    <a:lumMod val="75000"/>
                    <a:lumOff val="25000"/>
                  </a:schemeClr>
                </a:solidFill>
                <a:effectLst/>
                <a:latin typeface="Consolas" panose="020B0609020204030204" pitchFamily="49" charset="0"/>
              </a:rPr>
              <a:t>use_cudnn_on_gpu</a:t>
            </a:r>
            <a:r>
              <a:rPr lang="en-US" altLang="zh-CN" sz="1400" b="0" dirty="0">
                <a:solidFill>
                  <a:schemeClr val="bg2">
                    <a:lumMod val="75000"/>
                    <a:lumOff val="25000"/>
                  </a:schemeClr>
                </a:solidFill>
                <a:effectLst/>
                <a:latin typeface="Consolas" panose="020B0609020204030204" pitchFamily="49" charset="0"/>
              </a:rPr>
              <a:t>=None, # </a:t>
            </a:r>
            <a:r>
              <a:rPr lang="zh-CN" altLang="en-US" sz="1400" b="0" dirty="0">
                <a:solidFill>
                  <a:schemeClr val="bg2">
                    <a:lumMod val="75000"/>
                    <a:lumOff val="25000"/>
                  </a:schemeClr>
                </a:solidFill>
                <a:effectLst/>
                <a:latin typeface="Consolas" panose="020B0609020204030204" pitchFamily="49" charset="0"/>
              </a:rPr>
              <a:t>是否是</a:t>
            </a:r>
            <a:r>
              <a:rPr lang="en-US" altLang="zh-CN" sz="1400" b="0" dirty="0" err="1">
                <a:solidFill>
                  <a:schemeClr val="bg2">
                    <a:lumMod val="75000"/>
                    <a:lumOff val="25000"/>
                  </a:schemeClr>
                </a:solidFill>
                <a:effectLst/>
                <a:latin typeface="Consolas" panose="020B0609020204030204" pitchFamily="49" charset="0"/>
              </a:rPr>
              <a:t>gpu</a:t>
            </a:r>
            <a:r>
              <a:rPr lang="zh-CN" altLang="en-US" sz="1400" b="0" dirty="0">
                <a:solidFill>
                  <a:schemeClr val="bg2">
                    <a:lumMod val="75000"/>
                    <a:lumOff val="25000"/>
                  </a:schemeClr>
                </a:solidFill>
                <a:effectLst/>
                <a:latin typeface="Consolas" panose="020B0609020204030204" pitchFamily="49" charset="0"/>
              </a:rPr>
              <a:t>加速</a:t>
            </a:r>
          </a:p>
          <a:p>
            <a:r>
              <a:rPr lang="zh-CN" altLang="en-US" sz="1400" b="0" dirty="0">
                <a:solidFill>
                  <a:schemeClr val="bg2">
                    <a:lumMod val="75000"/>
                    <a:lumOff val="25000"/>
                  </a:schemeClr>
                </a:solidFill>
                <a:effectLst/>
                <a:latin typeface="Consolas" panose="020B0609020204030204" pitchFamily="49" charset="0"/>
              </a:rPr>
              <a:t>              </a:t>
            </a:r>
            <a:r>
              <a:rPr lang="en-US" altLang="zh-CN" sz="1400" b="0" dirty="0" err="1">
                <a:solidFill>
                  <a:schemeClr val="bg2">
                    <a:lumMod val="75000"/>
                    <a:lumOff val="25000"/>
                  </a:schemeClr>
                </a:solidFill>
                <a:effectLst/>
                <a:latin typeface="Consolas" panose="020B0609020204030204" pitchFamily="49" charset="0"/>
              </a:rPr>
              <a:t>data_format</a:t>
            </a:r>
            <a:r>
              <a:rPr lang="en-US" altLang="zh-CN" sz="1400" b="0" dirty="0">
                <a:solidFill>
                  <a:schemeClr val="bg2">
                    <a:lumMod val="75000"/>
                    <a:lumOff val="25000"/>
                  </a:schemeClr>
                </a:solidFill>
                <a:effectLst/>
                <a:latin typeface="Consolas" panose="020B0609020204030204" pitchFamily="49" charset="0"/>
              </a:rPr>
              <a:t>=None,      # </a:t>
            </a:r>
            <a:r>
              <a:rPr lang="zh-CN" altLang="en-US" sz="1400" b="0" dirty="0">
                <a:solidFill>
                  <a:schemeClr val="bg2">
                    <a:lumMod val="75000"/>
                    <a:lumOff val="25000"/>
                  </a:schemeClr>
                </a:solidFill>
                <a:effectLst/>
                <a:latin typeface="Consolas" panose="020B0609020204030204" pitchFamily="49" charset="0"/>
              </a:rPr>
              <a:t>数据格式，与步长参数配合，决定移动方式</a:t>
            </a:r>
          </a:p>
          <a:p>
            <a:r>
              <a:rPr lang="zh-CN" altLang="en-US" sz="1400" b="0" dirty="0">
                <a:solidFill>
                  <a:schemeClr val="bg2">
                    <a:lumMod val="75000"/>
                    <a:lumOff val="25000"/>
                  </a:schemeClr>
                </a:solidFill>
                <a:effectLst/>
                <a:latin typeface="Consolas" panose="020B0609020204030204" pitchFamily="49" charset="0"/>
              </a:rPr>
              <a:t>              </a:t>
            </a:r>
            <a:r>
              <a:rPr lang="en-US" altLang="zh-CN" sz="1400" b="0" dirty="0">
                <a:solidFill>
                  <a:schemeClr val="bg2">
                    <a:lumMod val="75000"/>
                    <a:lumOff val="25000"/>
                  </a:schemeClr>
                </a:solidFill>
                <a:effectLst/>
                <a:latin typeface="Consolas" panose="020B0609020204030204" pitchFamily="49" charset="0"/>
              </a:rPr>
              <a:t>name=None):            # </a:t>
            </a:r>
            <a:r>
              <a:rPr lang="zh-CN" altLang="en-US" sz="1400" b="0" dirty="0">
                <a:solidFill>
                  <a:schemeClr val="bg2">
                    <a:lumMod val="75000"/>
                    <a:lumOff val="25000"/>
                  </a:schemeClr>
                </a:solidFill>
                <a:effectLst/>
                <a:latin typeface="Consolas" panose="020B0609020204030204" pitchFamily="49" charset="0"/>
              </a:rPr>
              <a:t>名字，用于</a:t>
            </a:r>
            <a:r>
              <a:rPr lang="en-US" altLang="zh-CN" sz="1400" b="0" dirty="0" err="1">
                <a:solidFill>
                  <a:schemeClr val="bg2">
                    <a:lumMod val="75000"/>
                    <a:lumOff val="25000"/>
                  </a:schemeClr>
                </a:solidFill>
                <a:effectLst/>
                <a:latin typeface="Consolas" panose="020B0609020204030204" pitchFamily="49" charset="0"/>
              </a:rPr>
              <a:t>tensorboard</a:t>
            </a:r>
            <a:r>
              <a:rPr lang="zh-CN" altLang="en-US" sz="1400" b="0" dirty="0">
                <a:solidFill>
                  <a:schemeClr val="bg2">
                    <a:lumMod val="75000"/>
                    <a:lumOff val="25000"/>
                  </a:schemeClr>
                </a:solidFill>
                <a:effectLst/>
                <a:latin typeface="Consolas" panose="020B0609020204030204" pitchFamily="49" charset="0"/>
              </a:rPr>
              <a:t>图形显示时使用</a:t>
            </a:r>
            <a:endParaRPr lang="en-US" sz="1400" b="1" dirty="0">
              <a:solidFill>
                <a:srgbClr val="F06292"/>
              </a:solidFill>
            </a:endParaRPr>
          </a:p>
          <a:p>
            <a:pPr marL="0" lvl="0" indent="0" algn="l" rtl="0">
              <a:spcBef>
                <a:spcPts val="0"/>
              </a:spcBef>
              <a:spcAft>
                <a:spcPts val="0"/>
              </a:spcAft>
              <a:buNone/>
            </a:pPr>
            <a:endParaRPr sz="1400" b="1" dirty="0">
              <a:solidFill>
                <a:schemeClr val="dk1"/>
              </a:solidFill>
              <a:latin typeface="Roboto"/>
              <a:ea typeface="Roboto"/>
              <a:cs typeface="Roboto"/>
              <a:sym typeface="Roboto"/>
            </a:endParaRPr>
          </a:p>
          <a:p>
            <a:pPr marL="0" lvl="0" indent="0" algn="l" rtl="0">
              <a:lnSpc>
                <a:spcPct val="150000"/>
              </a:lnSpc>
              <a:spcBef>
                <a:spcPts val="1600"/>
              </a:spcBef>
              <a:spcAft>
                <a:spcPts val="0"/>
              </a:spcAft>
              <a:buNone/>
            </a:pPr>
            <a:endParaRPr sz="1400" b="1" dirty="0">
              <a:solidFill>
                <a:srgbClr val="F06292"/>
              </a:solidFill>
            </a:endParaRPr>
          </a:p>
        </p:txBody>
      </p:sp>
      <p:sp>
        <p:nvSpPr>
          <p:cNvPr id="414" name="Google Shape;414;p52"/>
          <p:cNvSpPr txBox="1"/>
          <p:nvPr/>
        </p:nvSpPr>
        <p:spPr>
          <a:xfrm>
            <a:off x="701117" y="106343"/>
            <a:ext cx="2002754" cy="555522"/>
          </a:xfrm>
          <a:prstGeom prst="rect">
            <a:avLst/>
          </a:prstGeom>
          <a:noFill/>
          <a:ln>
            <a:noFill/>
          </a:ln>
        </p:spPr>
        <p:txBody>
          <a:bodyPr spcFirstLastPara="1" wrap="square" lIns="57150" tIns="57150" rIns="57150" bIns="57150" anchor="t" anchorCtr="0">
            <a:noAutofit/>
          </a:bodyPr>
          <a:lstStyle/>
          <a:p>
            <a:pPr marL="0" lvl="0" indent="0" algn="l" rtl="0">
              <a:spcBef>
                <a:spcPts val="0"/>
              </a:spcBef>
              <a:spcAft>
                <a:spcPts val="0"/>
              </a:spcAft>
              <a:buNone/>
            </a:pPr>
            <a:r>
              <a:rPr lang="zh-CN" altLang="en-US" sz="3400" dirty="0">
                <a:solidFill>
                  <a:srgbClr val="FF6F00"/>
                </a:solidFill>
                <a:latin typeface="Google Sans Medium"/>
                <a:ea typeface="Google Sans Medium"/>
                <a:cs typeface="Google Sans Medium"/>
                <a:sym typeface="Google Sans Medium"/>
              </a:rPr>
              <a:t>卷积函数</a:t>
            </a:r>
            <a:endParaRPr sz="3400" dirty="0">
              <a:solidFill>
                <a:srgbClr val="FF6F00"/>
              </a:solidFill>
              <a:latin typeface="Google Sans Medium"/>
              <a:ea typeface="Google Sans Medium"/>
              <a:cs typeface="Google Sans Medium"/>
              <a:sym typeface="Google Sans Medium"/>
            </a:endParaRPr>
          </a:p>
        </p:txBody>
      </p:sp>
      <p:graphicFrame>
        <p:nvGraphicFramePr>
          <p:cNvPr id="4" name="对象 3">
            <a:extLst>
              <a:ext uri="{FF2B5EF4-FFF2-40B4-BE49-F238E27FC236}">
                <a16:creationId xmlns:a16="http://schemas.microsoft.com/office/drawing/2014/main" id="{499E5EE1-9D4C-0CD4-B6A5-0CDC6CC3CD10}"/>
              </a:ext>
            </a:extLst>
          </p:cNvPr>
          <p:cNvGraphicFramePr>
            <a:graphicFrameLocks noChangeAspect="1"/>
          </p:cNvGraphicFramePr>
          <p:nvPr>
            <p:extLst>
              <p:ext uri="{D42A27DB-BD31-4B8C-83A1-F6EECF244321}">
                <p14:modId xmlns:p14="http://schemas.microsoft.com/office/powerpoint/2010/main" val="2741924220"/>
              </p:ext>
            </p:extLst>
          </p:nvPr>
        </p:nvGraphicFramePr>
        <p:xfrm>
          <a:off x="2456119" y="2659451"/>
          <a:ext cx="4632862" cy="2285612"/>
        </p:xfrm>
        <a:graphic>
          <a:graphicData uri="http://schemas.openxmlformats.org/presentationml/2006/ole">
            <mc:AlternateContent xmlns:mc="http://schemas.openxmlformats.org/markup-compatibility/2006">
              <mc:Choice xmlns:v="urn:schemas-microsoft-com:vml" Requires="v">
                <p:oleObj name="Bitmap Image" r:id="rId3" imgW="8709840" imgH="4297680" progId="PBrush">
                  <p:embed/>
                </p:oleObj>
              </mc:Choice>
              <mc:Fallback>
                <p:oleObj name="Bitmap Image" r:id="rId3" imgW="8709840" imgH="4297680" progId="PBrush">
                  <p:embed/>
                  <p:pic>
                    <p:nvPicPr>
                      <p:cNvPr id="0" name=""/>
                      <p:cNvPicPr/>
                      <p:nvPr/>
                    </p:nvPicPr>
                    <p:blipFill>
                      <a:blip r:embed="rId4"/>
                      <a:stretch>
                        <a:fillRect/>
                      </a:stretch>
                    </p:blipFill>
                    <p:spPr>
                      <a:xfrm>
                        <a:off x="2456119" y="2659451"/>
                        <a:ext cx="4632862" cy="2285612"/>
                      </a:xfrm>
                      <a:prstGeom prst="rect">
                        <a:avLst/>
                      </a:prstGeom>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2"/>
          <p:cNvSpPr txBox="1">
            <a:spLocks noGrp="1"/>
          </p:cNvSpPr>
          <p:nvPr>
            <p:ph type="subTitle" idx="4294967295"/>
          </p:nvPr>
        </p:nvSpPr>
        <p:spPr>
          <a:xfrm>
            <a:off x="997525" y="1015867"/>
            <a:ext cx="7148947" cy="2541721"/>
          </a:xfrm>
          <a:prstGeom prst="rect">
            <a:avLst/>
          </a:prstGeom>
        </p:spPr>
        <p:txBody>
          <a:bodyPr spcFirstLastPara="1" wrap="square" lIns="91425" tIns="91425" rIns="91425" bIns="91425" anchor="t" anchorCtr="0">
            <a:noAutofit/>
          </a:bodyPr>
          <a:lstStyle/>
          <a:p>
            <a:pPr marL="0" indent="0">
              <a:buNone/>
            </a:pPr>
            <a:r>
              <a:rPr lang="en-US" altLang="zh-CN" sz="1400" b="1" dirty="0">
                <a:solidFill>
                  <a:srgbClr val="9CDCFE"/>
                </a:solidFill>
                <a:effectLst/>
                <a:latin typeface="Consolas" panose="020B0609020204030204" pitchFamily="49" charset="0"/>
              </a:rPr>
              <a:t>x_in</a:t>
            </a:r>
            <a:r>
              <a:rPr lang="en-US" altLang="zh-CN" sz="1400" b="1" dirty="0">
                <a:solidFill>
                  <a:srgbClr val="D4D4D4"/>
                </a:solidFill>
                <a:effectLst/>
                <a:latin typeface="Consolas" panose="020B0609020204030204" pitchFamily="49" charset="0"/>
              </a:rPr>
              <a:t> = </a:t>
            </a:r>
            <a:r>
              <a:rPr lang="en-US" altLang="zh-CN" sz="1400" b="1" dirty="0" err="1">
                <a:solidFill>
                  <a:srgbClr val="D4D4D4"/>
                </a:solidFill>
                <a:effectLst/>
                <a:latin typeface="Consolas" panose="020B0609020204030204" pitchFamily="49" charset="0"/>
              </a:rPr>
              <a:t>np.array</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0</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2</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3</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4</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5</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6</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7</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8</a:t>
            </a:r>
            <a:r>
              <a:rPr lang="en-US" altLang="zh-CN" sz="1400" b="1" dirty="0">
                <a:solidFill>
                  <a:srgbClr val="D4D4D4"/>
                </a:solidFill>
                <a:effectLst/>
                <a:latin typeface="Consolas" panose="020B0609020204030204" pitchFamily="49" charset="0"/>
              </a:rPr>
              <a:t>]])</a:t>
            </a:r>
          </a:p>
          <a:p>
            <a:pPr marL="0" indent="0">
              <a:buNone/>
            </a:pPr>
            <a:r>
              <a:rPr lang="en-US" altLang="zh-CN" sz="1400" b="1" dirty="0" err="1">
                <a:solidFill>
                  <a:srgbClr val="9CDCFE"/>
                </a:solidFill>
                <a:effectLst/>
                <a:latin typeface="Consolas" panose="020B0609020204030204" pitchFamily="49" charset="0"/>
              </a:rPr>
              <a:t>kernel_in</a:t>
            </a:r>
            <a:r>
              <a:rPr lang="en-US" altLang="zh-CN" sz="1400" b="1" dirty="0">
                <a:solidFill>
                  <a:srgbClr val="D4D4D4"/>
                </a:solidFill>
                <a:effectLst/>
                <a:latin typeface="Consolas" panose="020B0609020204030204" pitchFamily="49" charset="0"/>
              </a:rPr>
              <a:t> = </a:t>
            </a:r>
            <a:r>
              <a:rPr lang="en-US" altLang="zh-CN" sz="1400" b="1" dirty="0" err="1">
                <a:solidFill>
                  <a:srgbClr val="D4D4D4"/>
                </a:solidFill>
                <a:effectLst/>
                <a:latin typeface="Consolas" panose="020B0609020204030204" pitchFamily="49" charset="0"/>
              </a:rPr>
              <a:t>np.array</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0</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2</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3</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9CDCFE"/>
                </a:solidFill>
                <a:effectLst/>
                <a:latin typeface="Consolas" panose="020B0609020204030204" pitchFamily="49" charset="0"/>
              </a:rPr>
              <a:t>x</a:t>
            </a:r>
            <a:r>
              <a:rPr lang="en-US" altLang="zh-CN" sz="1400" b="1" dirty="0">
                <a:solidFill>
                  <a:srgbClr val="D4D4D4"/>
                </a:solidFill>
                <a:effectLst/>
                <a:latin typeface="Consolas" panose="020B0609020204030204" pitchFamily="49" charset="0"/>
              </a:rPr>
              <a:t> = </a:t>
            </a:r>
            <a:r>
              <a:rPr lang="en-US" altLang="zh-CN" sz="1400" b="1" dirty="0" err="1">
                <a:solidFill>
                  <a:srgbClr val="4EC9B0"/>
                </a:solidFill>
                <a:effectLst/>
                <a:latin typeface="Consolas" panose="020B0609020204030204" pitchFamily="49" charset="0"/>
              </a:rPr>
              <a:t>tf</a:t>
            </a:r>
            <a:r>
              <a:rPr lang="en-US" altLang="zh-CN" sz="1400" b="1" dirty="0" err="1">
                <a:solidFill>
                  <a:srgbClr val="D4D4D4"/>
                </a:solidFill>
                <a:effectLst/>
                <a:latin typeface="Consolas" panose="020B0609020204030204" pitchFamily="49" charset="0"/>
              </a:rPr>
              <a:t>.</a:t>
            </a:r>
            <a:r>
              <a:rPr lang="en-US" altLang="zh-CN" sz="1400" b="1" dirty="0" err="1">
                <a:solidFill>
                  <a:srgbClr val="DCDCAA"/>
                </a:solidFill>
                <a:effectLst/>
                <a:latin typeface="Consolas" panose="020B0609020204030204" pitchFamily="49" charset="0"/>
              </a:rPr>
              <a:t>constant</a:t>
            </a:r>
            <a:r>
              <a:rPr lang="en-US" altLang="zh-CN" sz="1400" b="1" dirty="0">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x_in</a:t>
            </a: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shape</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3</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3</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dtype</a:t>
            </a:r>
            <a:r>
              <a:rPr lang="en-US" altLang="zh-CN" sz="1400" b="1" dirty="0">
                <a:solidFill>
                  <a:srgbClr val="D4D4D4"/>
                </a:solidFill>
                <a:effectLst/>
                <a:latin typeface="Consolas" panose="020B0609020204030204" pitchFamily="49" charset="0"/>
              </a:rPr>
              <a:t>=</a:t>
            </a:r>
            <a:r>
              <a:rPr lang="en-US" altLang="zh-CN" sz="1400" b="1" dirty="0">
                <a:solidFill>
                  <a:srgbClr val="4EC9B0"/>
                </a:solidFill>
                <a:effectLst/>
                <a:latin typeface="Consolas" panose="020B0609020204030204" pitchFamily="49" charset="0"/>
              </a:rPr>
              <a:t>tf</a:t>
            </a:r>
            <a:r>
              <a:rPr lang="en-US" altLang="zh-CN" sz="1400" b="1" dirty="0">
                <a:solidFill>
                  <a:srgbClr val="D4D4D4"/>
                </a:solidFill>
                <a:effectLst/>
                <a:latin typeface="Consolas" panose="020B0609020204030204" pitchFamily="49" charset="0"/>
              </a:rPr>
              <a:t>.</a:t>
            </a:r>
            <a:r>
              <a:rPr lang="en-US" altLang="zh-CN" sz="1400" b="1" dirty="0">
                <a:solidFill>
                  <a:srgbClr val="9CDCFE"/>
                </a:solidFill>
                <a:effectLst/>
                <a:latin typeface="Consolas" panose="020B0609020204030204" pitchFamily="49" charset="0"/>
              </a:rPr>
              <a:t>float32</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9CDCFE"/>
                </a:solidFill>
                <a:effectLst/>
                <a:latin typeface="Consolas" panose="020B0609020204030204" pitchFamily="49" charset="0"/>
              </a:rPr>
              <a:t>kernel</a:t>
            </a:r>
            <a:r>
              <a:rPr lang="en-US" altLang="zh-CN" sz="1400" b="1" dirty="0">
                <a:solidFill>
                  <a:srgbClr val="D4D4D4"/>
                </a:solidFill>
                <a:effectLst/>
                <a:latin typeface="Consolas" panose="020B0609020204030204" pitchFamily="49" charset="0"/>
              </a:rPr>
              <a:t> = </a:t>
            </a:r>
            <a:r>
              <a:rPr lang="en-US" altLang="zh-CN" sz="1400" b="1" dirty="0" err="1">
                <a:solidFill>
                  <a:srgbClr val="4EC9B0"/>
                </a:solidFill>
                <a:effectLst/>
                <a:latin typeface="Consolas" panose="020B0609020204030204" pitchFamily="49" charset="0"/>
              </a:rPr>
              <a:t>tf</a:t>
            </a:r>
            <a:r>
              <a:rPr lang="en-US" altLang="zh-CN" sz="1400" b="1" dirty="0" err="1">
                <a:solidFill>
                  <a:srgbClr val="D4D4D4"/>
                </a:solidFill>
                <a:effectLst/>
                <a:latin typeface="Consolas" panose="020B0609020204030204" pitchFamily="49" charset="0"/>
              </a:rPr>
              <a:t>.</a:t>
            </a:r>
            <a:r>
              <a:rPr lang="en-US" altLang="zh-CN" sz="1400" b="1" dirty="0" err="1">
                <a:solidFill>
                  <a:srgbClr val="DCDCAA"/>
                </a:solidFill>
                <a:effectLst/>
                <a:latin typeface="Consolas" panose="020B0609020204030204" pitchFamily="49" charset="0"/>
              </a:rPr>
              <a:t>constant</a:t>
            </a:r>
            <a:r>
              <a:rPr lang="en-US" altLang="zh-CN" sz="1400" b="1" dirty="0">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kernel_in</a:t>
            </a: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shape</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2</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2</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dtype</a:t>
            </a:r>
            <a:r>
              <a:rPr lang="en-US" altLang="zh-CN" sz="1400" b="1" dirty="0">
                <a:solidFill>
                  <a:srgbClr val="D4D4D4"/>
                </a:solidFill>
                <a:effectLst/>
                <a:latin typeface="Consolas" panose="020B0609020204030204" pitchFamily="49" charset="0"/>
              </a:rPr>
              <a:t>=</a:t>
            </a:r>
            <a:r>
              <a:rPr lang="en-US" altLang="zh-CN" sz="1400" b="1" dirty="0">
                <a:solidFill>
                  <a:srgbClr val="4EC9B0"/>
                </a:solidFill>
                <a:effectLst/>
                <a:latin typeface="Consolas" panose="020B0609020204030204" pitchFamily="49" charset="0"/>
              </a:rPr>
              <a:t>tf</a:t>
            </a:r>
            <a:r>
              <a:rPr lang="en-US" altLang="zh-CN" sz="1400" b="1" dirty="0">
                <a:solidFill>
                  <a:srgbClr val="D4D4D4"/>
                </a:solidFill>
                <a:effectLst/>
                <a:latin typeface="Consolas" panose="020B0609020204030204" pitchFamily="49" charset="0"/>
              </a:rPr>
              <a:t>.</a:t>
            </a:r>
            <a:r>
              <a:rPr lang="en-US" altLang="zh-CN" sz="1400" b="1" dirty="0">
                <a:solidFill>
                  <a:srgbClr val="9CDCFE"/>
                </a:solidFill>
                <a:effectLst/>
                <a:latin typeface="Consolas" panose="020B0609020204030204" pitchFamily="49" charset="0"/>
              </a:rPr>
              <a:t>float32</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9CDCFE"/>
                </a:solidFill>
                <a:effectLst/>
                <a:latin typeface="Consolas" panose="020B0609020204030204" pitchFamily="49" charset="0"/>
              </a:rPr>
              <a:t>output</a:t>
            </a:r>
            <a:r>
              <a:rPr lang="en-US" altLang="zh-CN" sz="1400" b="1" dirty="0">
                <a:solidFill>
                  <a:srgbClr val="D4D4D4"/>
                </a:solidFill>
                <a:effectLst/>
                <a:latin typeface="Consolas" panose="020B0609020204030204" pitchFamily="49" charset="0"/>
              </a:rPr>
              <a:t> = </a:t>
            </a:r>
            <a:r>
              <a:rPr lang="en-US" altLang="zh-CN" sz="1400" b="1" dirty="0">
                <a:solidFill>
                  <a:srgbClr val="4EC9B0"/>
                </a:solidFill>
                <a:effectLst/>
                <a:latin typeface="Consolas" panose="020B0609020204030204" pitchFamily="49" charset="0"/>
              </a:rPr>
              <a:t>tf</a:t>
            </a:r>
            <a:r>
              <a:rPr lang="en-US" altLang="zh-CN" sz="1400" b="1" dirty="0">
                <a:solidFill>
                  <a:srgbClr val="D4D4D4"/>
                </a:solidFill>
                <a:effectLst/>
                <a:latin typeface="Consolas" panose="020B0609020204030204" pitchFamily="49" charset="0"/>
              </a:rPr>
              <a:t>.</a:t>
            </a:r>
            <a:r>
              <a:rPr lang="en-US" altLang="zh-CN" sz="1400" b="1" dirty="0">
                <a:solidFill>
                  <a:srgbClr val="4EC9B0"/>
                </a:solidFill>
                <a:effectLst/>
                <a:latin typeface="Consolas" panose="020B0609020204030204" pitchFamily="49" charset="0"/>
              </a:rPr>
              <a:t>nn</a:t>
            </a:r>
            <a:r>
              <a:rPr lang="en-US" altLang="zh-CN" sz="1400" b="1" dirty="0">
                <a:solidFill>
                  <a:srgbClr val="D4D4D4"/>
                </a:solidFill>
                <a:effectLst/>
                <a:latin typeface="Consolas" panose="020B0609020204030204" pitchFamily="49" charset="0"/>
              </a:rPr>
              <a:t>.</a:t>
            </a:r>
            <a:r>
              <a:rPr lang="en-US" altLang="zh-CN" sz="1400" b="1" dirty="0">
                <a:solidFill>
                  <a:srgbClr val="DCDCAA"/>
                </a:solidFill>
                <a:effectLst/>
                <a:latin typeface="Consolas" panose="020B0609020204030204" pitchFamily="49" charset="0"/>
              </a:rPr>
              <a:t>conv2d</a:t>
            </a:r>
            <a:r>
              <a:rPr lang="en-US" altLang="zh-CN" sz="1400" b="1" dirty="0">
                <a:solidFill>
                  <a:srgbClr val="D4D4D4"/>
                </a:solidFill>
                <a:effectLst/>
                <a:latin typeface="Consolas" panose="020B0609020204030204" pitchFamily="49" charset="0"/>
              </a:rPr>
              <a:t>(</a:t>
            </a:r>
            <a:r>
              <a:rPr lang="en-US" altLang="zh-CN" sz="1400" b="1" dirty="0">
                <a:solidFill>
                  <a:srgbClr val="9CDCFE"/>
                </a:solidFill>
                <a:effectLst/>
                <a:latin typeface="Consolas" panose="020B0609020204030204" pitchFamily="49" charset="0"/>
              </a:rPr>
              <a:t>x</a:t>
            </a: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kernel</a:t>
            </a: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strides</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padding</a:t>
            </a:r>
            <a:r>
              <a:rPr lang="en-US" altLang="zh-CN" sz="1400" b="1" dirty="0">
                <a:solidFill>
                  <a:srgbClr val="D4D4D4"/>
                </a:solidFill>
                <a:effectLst/>
                <a:latin typeface="Consolas" panose="020B0609020204030204" pitchFamily="49" charset="0"/>
              </a:rPr>
              <a:t>=</a:t>
            </a:r>
            <a:r>
              <a:rPr lang="en-US" altLang="zh-CN" sz="1400" b="1" dirty="0">
                <a:solidFill>
                  <a:srgbClr val="CE9178"/>
                </a:solidFill>
                <a:effectLst/>
                <a:latin typeface="Consolas" panose="020B0609020204030204" pitchFamily="49" charset="0"/>
              </a:rPr>
              <a:t>'VALID'</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CDCAA"/>
                </a:solidFill>
                <a:effectLst/>
                <a:latin typeface="Consolas" panose="020B0609020204030204" pitchFamily="49" charset="0"/>
              </a:rPr>
              <a:t>print</a:t>
            </a:r>
            <a:r>
              <a:rPr lang="en-US" altLang="zh-CN" sz="1400" b="1" dirty="0">
                <a:solidFill>
                  <a:srgbClr val="D4D4D4"/>
                </a:solidFill>
                <a:effectLst/>
                <a:latin typeface="Consolas" panose="020B0609020204030204" pitchFamily="49" charset="0"/>
              </a:rPr>
              <a:t>(</a:t>
            </a:r>
            <a:r>
              <a:rPr lang="en-US" altLang="zh-CN" sz="1400" b="1" dirty="0">
                <a:solidFill>
                  <a:srgbClr val="9CDCFE"/>
                </a:solidFill>
                <a:effectLst/>
                <a:latin typeface="Consolas" panose="020B0609020204030204" pitchFamily="49" charset="0"/>
              </a:rPr>
              <a:t>output</a:t>
            </a:r>
            <a:r>
              <a:rPr lang="en-US" altLang="zh-CN" sz="1400" b="1" dirty="0">
                <a:solidFill>
                  <a:srgbClr val="D4D4D4"/>
                </a:solidFill>
                <a:effectLst/>
                <a:latin typeface="Consolas" panose="020B0609020204030204" pitchFamily="49" charset="0"/>
              </a:rPr>
              <a:t>)</a:t>
            </a:r>
          </a:p>
          <a:p>
            <a:pPr marL="0" indent="0">
              <a:buNone/>
            </a:pPr>
            <a:endParaRPr lang="zh-CN" altLang="en-US" sz="1600" b="1" dirty="0">
              <a:solidFill>
                <a:srgbClr val="D4D4D4"/>
              </a:solidFill>
              <a:effectLst/>
              <a:latin typeface="Consolas" panose="020B0609020204030204" pitchFamily="49" charset="0"/>
            </a:endParaRPr>
          </a:p>
          <a:p>
            <a:pPr marL="0" indent="0">
              <a:buNone/>
            </a:pPr>
            <a:endParaRPr lang="en-US" altLang="zh-CN" sz="1600" b="1" dirty="0">
              <a:solidFill>
                <a:srgbClr val="D4D4D4"/>
              </a:solidFill>
              <a:effectLst/>
              <a:latin typeface="Consolas" panose="020B0609020204030204" pitchFamily="49" charset="0"/>
            </a:endParaRPr>
          </a:p>
          <a:p>
            <a:pPr marL="146050" indent="0">
              <a:buNone/>
            </a:pPr>
            <a:r>
              <a:rPr lang="en-US" altLang="zh-CN" sz="1600" b="1" dirty="0">
                <a:solidFill>
                  <a:srgbClr val="D4D4D4"/>
                </a:solidFill>
                <a:effectLst/>
                <a:latin typeface="Consolas" panose="020B0609020204030204" pitchFamily="49" charset="0"/>
              </a:rPr>
              <a:t>        </a:t>
            </a:r>
            <a:endParaRPr lang="zh-CN" altLang="en-US" sz="1600" b="1" dirty="0">
              <a:solidFill>
                <a:srgbClr val="D4D4D4"/>
              </a:solidFill>
              <a:effectLst/>
              <a:latin typeface="Consolas" panose="020B0609020204030204" pitchFamily="49" charset="0"/>
            </a:endParaRPr>
          </a:p>
        </p:txBody>
      </p:sp>
      <p:sp>
        <p:nvSpPr>
          <p:cNvPr id="414" name="Google Shape;414;p52"/>
          <p:cNvSpPr txBox="1"/>
          <p:nvPr/>
        </p:nvSpPr>
        <p:spPr>
          <a:xfrm>
            <a:off x="997526" y="195753"/>
            <a:ext cx="7148947" cy="425635"/>
          </a:xfrm>
          <a:prstGeom prst="rect">
            <a:avLst/>
          </a:prstGeom>
          <a:noFill/>
          <a:ln>
            <a:noFill/>
          </a:ln>
        </p:spPr>
        <p:txBody>
          <a:bodyPr spcFirstLastPara="1" wrap="square" lIns="57150" tIns="57150" rIns="57150" bIns="57150" anchor="t" anchorCtr="0">
            <a:noAutofit/>
          </a:bodyPr>
          <a:lstStyle/>
          <a:p>
            <a:pPr marL="0" lvl="0" indent="0" algn="l" rtl="0">
              <a:spcBef>
                <a:spcPts val="0"/>
              </a:spcBef>
              <a:spcAft>
                <a:spcPts val="0"/>
              </a:spcAft>
              <a:buNone/>
            </a:pPr>
            <a:r>
              <a:rPr lang="en-US" altLang="zh-CN" sz="1800" b="1" dirty="0">
                <a:solidFill>
                  <a:srgbClr val="F06292"/>
                </a:solidFill>
              </a:rPr>
              <a:t>#  </a:t>
            </a:r>
            <a:r>
              <a:rPr lang="zh-CN" altLang="en-US" sz="1800" b="1" dirty="0">
                <a:solidFill>
                  <a:schemeClr val="bg1"/>
                </a:solidFill>
              </a:rPr>
              <a:t>输入形状为</a:t>
            </a:r>
            <a:r>
              <a:rPr lang="en-US" altLang="zh-CN" sz="1800" b="1" dirty="0">
                <a:solidFill>
                  <a:schemeClr val="bg1"/>
                </a:solidFill>
              </a:rPr>
              <a:t>[3</a:t>
            </a:r>
            <a:r>
              <a:rPr lang="zh-CN" altLang="en-US" sz="1800" b="1" dirty="0">
                <a:solidFill>
                  <a:schemeClr val="bg1"/>
                </a:solidFill>
              </a:rPr>
              <a:t>，</a:t>
            </a:r>
            <a:r>
              <a:rPr lang="en-US" altLang="zh-CN" sz="1800" b="1" dirty="0">
                <a:solidFill>
                  <a:schemeClr val="bg1"/>
                </a:solidFill>
              </a:rPr>
              <a:t>3]</a:t>
            </a:r>
            <a:r>
              <a:rPr lang="zh-CN" altLang="en-US" sz="1800" b="1" dirty="0">
                <a:solidFill>
                  <a:schemeClr val="bg1"/>
                </a:solidFill>
              </a:rPr>
              <a:t>二维数组，核函数形状为</a:t>
            </a:r>
            <a:r>
              <a:rPr lang="en-US" altLang="zh-CN" sz="1800" b="1" dirty="0">
                <a:solidFill>
                  <a:schemeClr val="bg1"/>
                </a:solidFill>
              </a:rPr>
              <a:t>[2</a:t>
            </a:r>
            <a:r>
              <a:rPr lang="zh-CN" altLang="en-US" sz="1800" b="1" dirty="0">
                <a:solidFill>
                  <a:schemeClr val="bg1"/>
                </a:solidFill>
              </a:rPr>
              <a:t>，</a:t>
            </a:r>
            <a:r>
              <a:rPr lang="en-US" altLang="zh-CN" sz="1800" b="1" dirty="0">
                <a:solidFill>
                  <a:schemeClr val="bg1"/>
                </a:solidFill>
              </a:rPr>
              <a:t>2]</a:t>
            </a:r>
          </a:p>
        </p:txBody>
      </p:sp>
      <p:sp>
        <p:nvSpPr>
          <p:cNvPr id="7" name="文本框 6">
            <a:extLst>
              <a:ext uri="{FF2B5EF4-FFF2-40B4-BE49-F238E27FC236}">
                <a16:creationId xmlns:a16="http://schemas.microsoft.com/office/drawing/2014/main" id="{44621031-B0DC-6F6A-4E29-52C9E14D6EFB}"/>
              </a:ext>
            </a:extLst>
          </p:cNvPr>
          <p:cNvSpPr txBox="1"/>
          <p:nvPr/>
        </p:nvSpPr>
        <p:spPr>
          <a:xfrm>
            <a:off x="997526" y="664739"/>
            <a:ext cx="672709" cy="307777"/>
          </a:xfrm>
          <a:prstGeom prst="rect">
            <a:avLst/>
          </a:prstGeom>
          <a:noFill/>
        </p:spPr>
        <p:txBody>
          <a:bodyPr wrap="square">
            <a:spAutoFit/>
          </a:bodyPr>
          <a:lstStyle/>
          <a:p>
            <a:r>
              <a:rPr lang="en-US" altLang="zh-CN" b="1" dirty="0">
                <a:solidFill>
                  <a:srgbClr val="F06292"/>
                </a:solidFill>
              </a:rPr>
              <a:t>In</a:t>
            </a:r>
            <a:r>
              <a:rPr lang="en-US" altLang="zh-CN" sz="1400" b="1" dirty="0">
                <a:solidFill>
                  <a:srgbClr val="F06292"/>
                </a:solidFill>
              </a:rPr>
              <a:t>[1]:</a:t>
            </a:r>
            <a:endParaRPr lang="zh-CN" altLang="zh-CN" b="1" dirty="0">
              <a:solidFill>
                <a:schemeClr val="bg1"/>
              </a:solidFill>
              <a:latin typeface="Consolas" panose="020B0609020204030204" pitchFamily="49" charset="0"/>
            </a:endParaRPr>
          </a:p>
        </p:txBody>
      </p:sp>
      <p:sp>
        <p:nvSpPr>
          <p:cNvPr id="2" name="Rectangle 2">
            <a:extLst>
              <a:ext uri="{FF2B5EF4-FFF2-40B4-BE49-F238E27FC236}">
                <a16:creationId xmlns:a16="http://schemas.microsoft.com/office/drawing/2014/main" id="{904D585E-C764-F386-4CC5-38B5238DC22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id="{58975A08-E12C-00A8-694C-4FCC7C3D158A}"/>
              </a:ext>
            </a:extLst>
          </p:cNvPr>
          <p:cNvPicPr>
            <a:picLocks noChangeAspect="1"/>
          </p:cNvPicPr>
          <p:nvPr/>
        </p:nvPicPr>
        <p:blipFill>
          <a:blip r:embed="rId3"/>
          <a:stretch>
            <a:fillRect/>
          </a:stretch>
        </p:blipFill>
        <p:spPr>
          <a:xfrm>
            <a:off x="4572000" y="3343377"/>
            <a:ext cx="3669723" cy="1568511"/>
          </a:xfrm>
          <a:prstGeom prst="rect">
            <a:avLst/>
          </a:prstGeom>
        </p:spPr>
      </p:pic>
    </p:spTree>
    <p:extLst>
      <p:ext uri="{BB962C8B-B14F-4D97-AF65-F5344CB8AC3E}">
        <p14:creationId xmlns:p14="http://schemas.microsoft.com/office/powerpoint/2010/main" val="285126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7" name="Google Shape;166;p20">
            <a:extLst>
              <a:ext uri="{FF2B5EF4-FFF2-40B4-BE49-F238E27FC236}">
                <a16:creationId xmlns:a16="http://schemas.microsoft.com/office/drawing/2014/main" id="{B4837533-7033-4C60-8582-95EC36BB3251}"/>
              </a:ext>
            </a:extLst>
          </p:cNvPr>
          <p:cNvSpPr txBox="1">
            <a:spLocks/>
          </p:cNvSpPr>
          <p:nvPr/>
        </p:nvSpPr>
        <p:spPr>
          <a:xfrm>
            <a:off x="481892" y="342062"/>
            <a:ext cx="1866021"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buClr>
                <a:srgbClr val="000000"/>
              </a:buClr>
              <a:buSzPts val="2800"/>
            </a:pPr>
            <a:r>
              <a:rPr lang="zh-CN" altLang="en-US" sz="2000" dirty="0">
                <a:solidFill>
                  <a:srgbClr val="0070C0"/>
                </a:solidFill>
                <a:latin typeface="微软雅黑 Light" panose="020B0502040204020203" pitchFamily="34" charset="-122"/>
                <a:ea typeface="微软雅黑 Light" panose="020B0502040204020203" pitchFamily="34" charset="-122"/>
                <a:cs typeface="Arial"/>
              </a:rPr>
              <a:t>卷积神经网络</a:t>
            </a:r>
          </a:p>
        </p:txBody>
      </p:sp>
      <p:pic>
        <p:nvPicPr>
          <p:cNvPr id="4" name="图片 3" descr="屏幕剪辑">
            <a:extLst>
              <a:ext uri="{FF2B5EF4-FFF2-40B4-BE49-F238E27FC236}">
                <a16:creationId xmlns:a16="http://schemas.microsoft.com/office/drawing/2014/main" id="{A684BEC6-453E-09B1-9E2B-547E27DD9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204" y="609662"/>
            <a:ext cx="4584422" cy="4017761"/>
          </a:xfrm>
          <a:prstGeom prst="rect">
            <a:avLst/>
          </a:prstGeom>
        </p:spPr>
      </p:pic>
    </p:spTree>
    <p:extLst>
      <p:ext uri="{BB962C8B-B14F-4D97-AF65-F5344CB8AC3E}">
        <p14:creationId xmlns:p14="http://schemas.microsoft.com/office/powerpoint/2010/main" val="3387547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title"/>
          </p:nvPr>
        </p:nvSpPr>
        <p:spPr>
          <a:xfrm>
            <a:off x="2364347" y="2159325"/>
            <a:ext cx="4415306" cy="8248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 </a:t>
            </a:r>
            <a:r>
              <a:rPr lang="zh-CN" altLang="en-US" dirty="0">
                <a:solidFill>
                  <a:schemeClr val="bg1"/>
                </a:solidFill>
                <a:ea typeface="微软雅黑 Light" panose="020B0502040204020203" pitchFamily="34" charset="-122"/>
              </a:rPr>
              <a:t>认识卷积神经网络</a:t>
            </a:r>
            <a:endParaRPr dirty="0">
              <a:solidFill>
                <a:schemeClr val="bg1"/>
              </a:solidFill>
              <a:ea typeface="微软雅黑 Light" panose="020B0502040204020203" pitchFamily="34" charset="-122"/>
            </a:endParaRPr>
          </a:p>
        </p:txBody>
      </p:sp>
      <p:sp>
        <p:nvSpPr>
          <p:cNvPr id="4" name="Google Shape;394;p49">
            <a:extLst>
              <a:ext uri="{FF2B5EF4-FFF2-40B4-BE49-F238E27FC236}">
                <a16:creationId xmlns:a16="http://schemas.microsoft.com/office/drawing/2014/main" id="{B1C3D50B-5ABB-A49E-C3CD-37CF6D7E9307}"/>
              </a:ext>
            </a:extLst>
          </p:cNvPr>
          <p:cNvSpPr txBox="1">
            <a:spLocks/>
          </p:cNvSpPr>
          <p:nvPr/>
        </p:nvSpPr>
        <p:spPr>
          <a:xfrm>
            <a:off x="588325" y="360907"/>
            <a:ext cx="1548401" cy="824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r>
              <a:rPr lang="zh-CN" altLang="en-US" dirty="0"/>
              <a:t>任务</a:t>
            </a:r>
            <a:r>
              <a:rPr lang="en-US" altLang="zh-CN" dirty="0"/>
              <a:t>1</a:t>
            </a:r>
            <a:endParaRPr lang="zh-CN" altLang="en-US" dirty="0"/>
          </a:p>
        </p:txBody>
      </p:sp>
    </p:spTree>
    <p:extLst>
      <p:ext uri="{BB962C8B-B14F-4D97-AF65-F5344CB8AC3E}">
        <p14:creationId xmlns:p14="http://schemas.microsoft.com/office/powerpoint/2010/main" val="1783263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2"/>
          <p:cNvSpPr txBox="1">
            <a:spLocks noGrp="1"/>
          </p:cNvSpPr>
          <p:nvPr>
            <p:ph type="subTitle" idx="4294967295"/>
          </p:nvPr>
        </p:nvSpPr>
        <p:spPr>
          <a:xfrm>
            <a:off x="997526" y="972516"/>
            <a:ext cx="7610616" cy="2255971"/>
          </a:xfrm>
          <a:prstGeom prst="rect">
            <a:avLst/>
          </a:prstGeom>
        </p:spPr>
        <p:txBody>
          <a:bodyPr spcFirstLastPara="1" wrap="square" lIns="91425" tIns="91425" rIns="91425" bIns="91425" anchor="t" anchorCtr="0">
            <a:noAutofit/>
          </a:bodyPr>
          <a:lstStyle/>
          <a:p>
            <a:pPr marL="0" indent="0">
              <a:buNone/>
            </a:pPr>
            <a:r>
              <a:rPr lang="en-US" altLang="zh-CN" sz="1400" b="1" dirty="0">
                <a:solidFill>
                  <a:srgbClr val="9CDCFE"/>
                </a:solidFill>
                <a:effectLst/>
                <a:latin typeface="Consolas" panose="020B0609020204030204" pitchFamily="49" charset="0"/>
              </a:rPr>
              <a:t>img</a:t>
            </a:r>
            <a:r>
              <a:rPr lang="en-US" altLang="zh-CN" sz="1400" b="1" dirty="0">
                <a:solidFill>
                  <a:srgbClr val="D4D4D4"/>
                </a:solidFill>
                <a:effectLst/>
                <a:latin typeface="Consolas" panose="020B0609020204030204" pitchFamily="49" charset="0"/>
              </a:rPr>
              <a:t> = </a:t>
            </a:r>
            <a:r>
              <a:rPr lang="en-US" altLang="zh-CN" sz="1400" b="1" dirty="0" err="1">
                <a:solidFill>
                  <a:srgbClr val="D4D4D4"/>
                </a:solidFill>
                <a:effectLst/>
                <a:latin typeface="Consolas" panose="020B0609020204030204" pitchFamily="49" charset="0"/>
              </a:rPr>
              <a:t>Image.open</a:t>
            </a:r>
            <a:r>
              <a:rPr lang="en-US" altLang="zh-CN" sz="1400" b="1" dirty="0">
                <a:solidFill>
                  <a:srgbClr val="D4D4D4"/>
                </a:solidFill>
                <a:effectLst/>
                <a:latin typeface="Consolas" panose="020B0609020204030204" pitchFamily="49" charset="0"/>
              </a:rPr>
              <a:t>( </a:t>
            </a:r>
            <a:r>
              <a:rPr lang="en-US" altLang="zh-CN" sz="1400" b="1" dirty="0">
                <a:solidFill>
                  <a:srgbClr val="CE9178"/>
                </a:solidFill>
                <a:effectLst/>
                <a:latin typeface="Consolas" panose="020B0609020204030204" pitchFamily="49" charset="0"/>
              </a:rPr>
              <a:t>'./bear.png'</a:t>
            </a:r>
            <a:r>
              <a:rPr lang="en-US" altLang="zh-CN" sz="1400" b="1" dirty="0">
                <a:solidFill>
                  <a:srgbClr val="D4D4D4"/>
                </a:solidFill>
                <a:effectLst/>
                <a:latin typeface="Consolas" panose="020B0609020204030204" pitchFamily="49" charset="0"/>
              </a:rPr>
              <a:t> ).convert(</a:t>
            </a:r>
            <a:r>
              <a:rPr lang="en-US" altLang="zh-CN" sz="1400" b="1" dirty="0">
                <a:solidFill>
                  <a:srgbClr val="CE9178"/>
                </a:solidFill>
                <a:effectLst/>
                <a:latin typeface="Consolas" panose="020B0609020204030204" pitchFamily="49" charset="0"/>
              </a:rPr>
              <a:t>'L'</a:t>
            </a:r>
            <a:r>
              <a:rPr lang="en-US" altLang="zh-CN" sz="1400" b="1" dirty="0">
                <a:solidFill>
                  <a:srgbClr val="D4D4D4"/>
                </a:solidFill>
                <a:effectLst/>
                <a:latin typeface="Consolas" panose="020B0609020204030204" pitchFamily="49" charset="0"/>
              </a:rPr>
              <a:t>)  </a:t>
            </a:r>
            <a:r>
              <a:rPr lang="en-US" altLang="zh-CN" sz="1400" b="1" dirty="0">
                <a:solidFill>
                  <a:srgbClr val="6A9955"/>
                </a:solidFill>
                <a:effectLst/>
                <a:latin typeface="Consolas" panose="020B0609020204030204" pitchFamily="49" charset="0"/>
              </a:rPr>
              <a:t># </a:t>
            </a:r>
            <a:r>
              <a:rPr lang="zh-CN" altLang="en-US" sz="1400" b="1" dirty="0">
                <a:solidFill>
                  <a:srgbClr val="6A9955"/>
                </a:solidFill>
                <a:effectLst/>
                <a:latin typeface="Consolas" panose="020B0609020204030204" pitchFamily="49" charset="0"/>
              </a:rPr>
              <a:t>读取图片</a:t>
            </a:r>
            <a:r>
              <a:rPr lang="en-US" altLang="zh-CN" sz="1400" b="1" dirty="0">
                <a:solidFill>
                  <a:srgbClr val="6A9955"/>
                </a:solidFill>
                <a:effectLst/>
                <a:latin typeface="Consolas" panose="020B0609020204030204" pitchFamily="49" charset="0"/>
              </a:rPr>
              <a:t>,</a:t>
            </a:r>
            <a:r>
              <a:rPr lang="zh-CN" altLang="en-US" sz="1400" b="1" dirty="0">
                <a:solidFill>
                  <a:srgbClr val="6A9955"/>
                </a:solidFill>
                <a:effectLst/>
                <a:latin typeface="Consolas" panose="020B0609020204030204" pitchFamily="49" charset="0"/>
              </a:rPr>
              <a:t>并转换为灰度图片</a:t>
            </a:r>
            <a:endParaRPr lang="zh-CN" altLang="en-US" sz="1400" b="1" dirty="0">
              <a:solidFill>
                <a:srgbClr val="D4D4D4"/>
              </a:solidFill>
              <a:effectLst/>
              <a:latin typeface="Consolas" panose="020B0609020204030204" pitchFamily="49" charset="0"/>
            </a:endParaRPr>
          </a:p>
          <a:p>
            <a:pPr marL="0" indent="0">
              <a:buNone/>
            </a:pPr>
            <a:r>
              <a:rPr lang="en-US" altLang="zh-CN" sz="1400" b="1" dirty="0">
                <a:solidFill>
                  <a:srgbClr val="9CDCFE"/>
                </a:solidFill>
                <a:effectLst/>
                <a:latin typeface="Consolas" panose="020B0609020204030204" pitchFamily="49" charset="0"/>
              </a:rPr>
              <a:t>img</a:t>
            </a:r>
            <a:r>
              <a:rPr lang="en-US" altLang="zh-CN" sz="1400" b="1" dirty="0">
                <a:solidFill>
                  <a:srgbClr val="D4D4D4"/>
                </a:solidFill>
                <a:effectLst/>
                <a:latin typeface="Consolas" panose="020B0609020204030204" pitchFamily="49" charset="0"/>
              </a:rPr>
              <a:t> = </a:t>
            </a:r>
            <a:r>
              <a:rPr lang="en-US" altLang="zh-CN" sz="1400" b="1" dirty="0" err="1">
                <a:solidFill>
                  <a:srgbClr val="D4D4D4"/>
                </a:solidFill>
                <a:effectLst/>
                <a:latin typeface="Consolas" panose="020B0609020204030204" pitchFamily="49" charset="0"/>
              </a:rPr>
              <a:t>np.array</a:t>
            </a:r>
            <a:r>
              <a:rPr lang="en-US" altLang="zh-CN" sz="1400" b="1" dirty="0">
                <a:solidFill>
                  <a:srgbClr val="D4D4D4"/>
                </a:solidFill>
                <a:effectLst/>
                <a:latin typeface="Consolas" panose="020B0609020204030204" pitchFamily="49" charset="0"/>
              </a:rPr>
              <a:t>(</a:t>
            </a:r>
            <a:r>
              <a:rPr lang="en-US" altLang="zh-CN" sz="1400" b="1" dirty="0">
                <a:solidFill>
                  <a:srgbClr val="9CDCFE"/>
                </a:solidFill>
                <a:effectLst/>
                <a:latin typeface="Consolas" panose="020B0609020204030204" pitchFamily="49" charset="0"/>
              </a:rPr>
              <a:t>img</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9CDCFE"/>
                </a:solidFill>
                <a:effectLst/>
                <a:latin typeface="Consolas" panose="020B0609020204030204" pitchFamily="49" charset="0"/>
              </a:rPr>
              <a:t>kernel</a:t>
            </a:r>
            <a:r>
              <a:rPr lang="en-US" altLang="zh-CN" sz="1400" b="1" dirty="0">
                <a:solidFill>
                  <a:srgbClr val="D4D4D4"/>
                </a:solidFill>
                <a:effectLst/>
                <a:latin typeface="Consolas" panose="020B0609020204030204" pitchFamily="49" charset="0"/>
              </a:rPr>
              <a:t> = [-</a:t>
            </a:r>
            <a:r>
              <a:rPr lang="en-US" altLang="zh-CN" sz="1400" b="1" dirty="0">
                <a:solidFill>
                  <a:srgbClr val="B5CEA8"/>
                </a:solidFill>
                <a:effectLst/>
                <a:latin typeface="Consolas" panose="020B0609020204030204" pitchFamily="49" charset="0"/>
              </a:rPr>
              <a:t>1.0</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0</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2</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0</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2</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0</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      </a:t>
            </a:r>
            <a:r>
              <a:rPr lang="en-US" altLang="zh-CN" sz="1400" b="1" dirty="0">
                <a:solidFill>
                  <a:srgbClr val="6A9955"/>
                </a:solidFill>
                <a:effectLst/>
                <a:latin typeface="Consolas" panose="020B0609020204030204" pitchFamily="49" charset="0"/>
              </a:rPr>
              <a:t>#</a:t>
            </a:r>
            <a:r>
              <a:rPr lang="zh-CN" altLang="en-US" sz="1400" b="1" dirty="0">
                <a:solidFill>
                  <a:srgbClr val="6A9955"/>
                </a:solidFill>
                <a:effectLst/>
                <a:latin typeface="Consolas" panose="020B0609020204030204" pitchFamily="49" charset="0"/>
              </a:rPr>
              <a:t>边缘提取</a:t>
            </a:r>
            <a:endParaRPr lang="zh-CN" altLang="en-US" sz="1400" b="1" dirty="0">
              <a:solidFill>
                <a:srgbClr val="D4D4D4"/>
              </a:solidFill>
              <a:effectLst/>
              <a:latin typeface="Consolas" panose="020B0609020204030204" pitchFamily="49" charset="0"/>
            </a:endParaRPr>
          </a:p>
          <a:p>
            <a:pPr marL="0" indent="0">
              <a:buNone/>
            </a:pPr>
            <a:r>
              <a:rPr lang="en-US" altLang="zh-CN" sz="1400" b="1" dirty="0">
                <a:solidFill>
                  <a:srgbClr val="9CDCFE"/>
                </a:solidFill>
                <a:effectLst/>
                <a:latin typeface="Consolas" panose="020B0609020204030204" pitchFamily="49" charset="0"/>
              </a:rPr>
              <a:t>kernel</a:t>
            </a:r>
            <a:r>
              <a:rPr lang="en-US" altLang="zh-CN" sz="1400" b="1" dirty="0">
                <a:solidFill>
                  <a:srgbClr val="D4D4D4"/>
                </a:solidFill>
                <a:effectLst/>
                <a:latin typeface="Consolas" panose="020B0609020204030204" pitchFamily="49" charset="0"/>
              </a:rPr>
              <a:t> = </a:t>
            </a:r>
            <a:r>
              <a:rPr lang="en-US" altLang="zh-CN" sz="1400" b="1" dirty="0" err="1">
                <a:solidFill>
                  <a:srgbClr val="4EC9B0"/>
                </a:solidFill>
                <a:effectLst/>
                <a:latin typeface="Consolas" panose="020B0609020204030204" pitchFamily="49" charset="0"/>
              </a:rPr>
              <a:t>tf</a:t>
            </a:r>
            <a:r>
              <a:rPr lang="en-US" altLang="zh-CN" sz="1400" b="1" dirty="0" err="1">
                <a:solidFill>
                  <a:srgbClr val="D4D4D4"/>
                </a:solidFill>
                <a:effectLst/>
                <a:latin typeface="Consolas" panose="020B0609020204030204" pitchFamily="49" charset="0"/>
              </a:rPr>
              <a:t>.</a:t>
            </a:r>
            <a:r>
              <a:rPr lang="en-US" altLang="zh-CN" sz="1400" b="1" dirty="0" err="1">
                <a:solidFill>
                  <a:srgbClr val="DCDCAA"/>
                </a:solidFill>
                <a:effectLst/>
                <a:latin typeface="Consolas" panose="020B0609020204030204" pitchFamily="49" charset="0"/>
              </a:rPr>
              <a:t>constant</a:t>
            </a:r>
            <a:r>
              <a:rPr lang="en-US" altLang="zh-CN" sz="1400" b="1" dirty="0">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kernel</a:t>
            </a:r>
            <a:r>
              <a:rPr lang="en-US" altLang="zh-CN" sz="1400" b="1" dirty="0" err="1">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shape</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3</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3</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dtype</a:t>
            </a:r>
            <a:r>
              <a:rPr lang="en-US" altLang="zh-CN" sz="1400" b="1" dirty="0">
                <a:solidFill>
                  <a:srgbClr val="D4D4D4"/>
                </a:solidFill>
                <a:effectLst/>
                <a:latin typeface="Consolas" panose="020B0609020204030204" pitchFamily="49" charset="0"/>
              </a:rPr>
              <a:t>=</a:t>
            </a:r>
            <a:r>
              <a:rPr lang="en-US" altLang="zh-CN" sz="1400" b="1" dirty="0">
                <a:solidFill>
                  <a:srgbClr val="4EC9B0"/>
                </a:solidFill>
                <a:effectLst/>
                <a:latin typeface="Consolas" panose="020B0609020204030204" pitchFamily="49" charset="0"/>
              </a:rPr>
              <a:t>tf</a:t>
            </a:r>
            <a:r>
              <a:rPr lang="en-US" altLang="zh-CN" sz="1400" b="1" dirty="0">
                <a:solidFill>
                  <a:srgbClr val="D4D4D4"/>
                </a:solidFill>
                <a:effectLst/>
                <a:latin typeface="Consolas" panose="020B0609020204030204" pitchFamily="49" charset="0"/>
              </a:rPr>
              <a:t>.</a:t>
            </a:r>
            <a:r>
              <a:rPr lang="en-US" altLang="zh-CN" sz="1400" b="1" dirty="0">
                <a:solidFill>
                  <a:srgbClr val="9CDCFE"/>
                </a:solidFill>
                <a:effectLst/>
                <a:latin typeface="Consolas" panose="020B0609020204030204" pitchFamily="49" charset="0"/>
              </a:rPr>
              <a:t>float32</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9CDCFE"/>
                </a:solidFill>
                <a:effectLst/>
                <a:latin typeface="Consolas" panose="020B0609020204030204" pitchFamily="49" charset="0"/>
              </a:rPr>
              <a:t>input</a:t>
            </a:r>
            <a:r>
              <a:rPr lang="en-US" altLang="zh-CN" sz="1400" b="1" dirty="0">
                <a:solidFill>
                  <a:srgbClr val="D4D4D4"/>
                </a:solidFill>
                <a:effectLst/>
                <a:latin typeface="Consolas" panose="020B0609020204030204" pitchFamily="49" charset="0"/>
              </a:rPr>
              <a:t> = </a:t>
            </a:r>
            <a:r>
              <a:rPr lang="en-US" altLang="zh-CN" sz="1400" b="1" dirty="0" err="1">
                <a:solidFill>
                  <a:srgbClr val="4EC9B0"/>
                </a:solidFill>
                <a:effectLst/>
                <a:latin typeface="Consolas" panose="020B0609020204030204" pitchFamily="49" charset="0"/>
              </a:rPr>
              <a:t>tf</a:t>
            </a:r>
            <a:r>
              <a:rPr lang="en-US" altLang="zh-CN" sz="1400" b="1" dirty="0" err="1">
                <a:solidFill>
                  <a:srgbClr val="D4D4D4"/>
                </a:solidFill>
                <a:effectLst/>
                <a:latin typeface="Consolas" panose="020B0609020204030204" pitchFamily="49" charset="0"/>
              </a:rPr>
              <a:t>.</a:t>
            </a:r>
            <a:r>
              <a:rPr lang="en-US" altLang="zh-CN" sz="1400" b="1" dirty="0" err="1">
                <a:solidFill>
                  <a:srgbClr val="DCDCAA"/>
                </a:solidFill>
                <a:effectLst/>
                <a:latin typeface="Consolas" panose="020B0609020204030204" pitchFamily="49" charset="0"/>
              </a:rPr>
              <a:t>constant</a:t>
            </a:r>
            <a:r>
              <a:rPr lang="en-US" altLang="zh-CN" sz="1400" b="1" dirty="0">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img</a:t>
            </a:r>
            <a:r>
              <a:rPr lang="en-US" altLang="zh-CN" sz="1400" b="1" dirty="0" err="1">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shape</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800</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800</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dtype</a:t>
            </a:r>
            <a:r>
              <a:rPr lang="en-US" altLang="zh-CN" sz="1400" b="1" dirty="0">
                <a:solidFill>
                  <a:srgbClr val="D4D4D4"/>
                </a:solidFill>
                <a:effectLst/>
                <a:latin typeface="Consolas" panose="020B0609020204030204" pitchFamily="49" charset="0"/>
              </a:rPr>
              <a:t>=</a:t>
            </a:r>
            <a:r>
              <a:rPr lang="en-US" altLang="zh-CN" sz="1400" b="1" dirty="0">
                <a:solidFill>
                  <a:srgbClr val="4EC9B0"/>
                </a:solidFill>
                <a:effectLst/>
                <a:latin typeface="Consolas" panose="020B0609020204030204" pitchFamily="49" charset="0"/>
              </a:rPr>
              <a:t>tf</a:t>
            </a:r>
            <a:r>
              <a:rPr lang="en-US" altLang="zh-CN" sz="1400" b="1" dirty="0">
                <a:solidFill>
                  <a:srgbClr val="D4D4D4"/>
                </a:solidFill>
                <a:effectLst/>
                <a:latin typeface="Consolas" panose="020B0609020204030204" pitchFamily="49" charset="0"/>
              </a:rPr>
              <a:t>.</a:t>
            </a:r>
            <a:r>
              <a:rPr lang="en-US" altLang="zh-CN" sz="1400" b="1" dirty="0">
                <a:solidFill>
                  <a:srgbClr val="9CDCFE"/>
                </a:solidFill>
                <a:effectLst/>
                <a:latin typeface="Consolas" panose="020B0609020204030204" pitchFamily="49" charset="0"/>
              </a:rPr>
              <a:t>float32</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9CDCFE"/>
                </a:solidFill>
                <a:effectLst/>
                <a:latin typeface="Consolas" panose="020B0609020204030204" pitchFamily="49" charset="0"/>
              </a:rPr>
              <a:t>output</a:t>
            </a:r>
            <a:r>
              <a:rPr lang="en-US" altLang="zh-CN" sz="1400" b="1" dirty="0">
                <a:solidFill>
                  <a:srgbClr val="D4D4D4"/>
                </a:solidFill>
                <a:effectLst/>
                <a:latin typeface="Consolas" panose="020B0609020204030204" pitchFamily="49" charset="0"/>
              </a:rPr>
              <a:t>  = </a:t>
            </a:r>
            <a:r>
              <a:rPr lang="en-US" altLang="zh-CN" sz="1400" b="1" dirty="0">
                <a:solidFill>
                  <a:srgbClr val="4EC9B0"/>
                </a:solidFill>
                <a:effectLst/>
                <a:latin typeface="Consolas" panose="020B0609020204030204" pitchFamily="49" charset="0"/>
              </a:rPr>
              <a:t>tf</a:t>
            </a:r>
            <a:r>
              <a:rPr lang="en-US" altLang="zh-CN" sz="1400" b="1" dirty="0">
                <a:solidFill>
                  <a:srgbClr val="D4D4D4"/>
                </a:solidFill>
                <a:effectLst/>
                <a:latin typeface="Consolas" panose="020B0609020204030204" pitchFamily="49" charset="0"/>
              </a:rPr>
              <a:t>.</a:t>
            </a:r>
            <a:r>
              <a:rPr lang="en-US" altLang="zh-CN" sz="1400" b="1" dirty="0">
                <a:solidFill>
                  <a:srgbClr val="4EC9B0"/>
                </a:solidFill>
                <a:effectLst/>
                <a:latin typeface="Consolas" panose="020B0609020204030204" pitchFamily="49" charset="0"/>
              </a:rPr>
              <a:t>nn</a:t>
            </a:r>
            <a:r>
              <a:rPr lang="en-US" altLang="zh-CN" sz="1400" b="1" dirty="0">
                <a:solidFill>
                  <a:srgbClr val="D4D4D4"/>
                </a:solidFill>
                <a:effectLst/>
                <a:latin typeface="Consolas" panose="020B0609020204030204" pitchFamily="49" charset="0"/>
              </a:rPr>
              <a:t>.</a:t>
            </a:r>
            <a:r>
              <a:rPr lang="en-US" altLang="zh-CN" sz="1400" b="1" dirty="0">
                <a:solidFill>
                  <a:srgbClr val="DCDCAA"/>
                </a:solidFill>
                <a:effectLst/>
                <a:latin typeface="Consolas" panose="020B0609020204030204" pitchFamily="49" charset="0"/>
              </a:rPr>
              <a:t>conv2d</a:t>
            </a:r>
            <a:r>
              <a:rPr lang="en-US" altLang="zh-CN" sz="1400" b="1" dirty="0">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input</a:t>
            </a:r>
            <a:r>
              <a:rPr lang="en-US" altLang="zh-CN" sz="1400" b="1" dirty="0" err="1">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kernel</a:t>
            </a:r>
            <a:r>
              <a:rPr lang="en-US" altLang="zh-CN" sz="1400" b="1" dirty="0" err="1">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strides</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a:t>
            </a:r>
            <a:r>
              <a:rPr lang="en-US" altLang="zh-CN" sz="1400" b="1" dirty="0">
                <a:solidFill>
                  <a:srgbClr val="9CDCFE"/>
                </a:solidFill>
                <a:effectLst/>
                <a:latin typeface="Consolas" panose="020B0609020204030204" pitchFamily="49" charset="0"/>
              </a:rPr>
              <a:t>padding</a:t>
            </a:r>
            <a:r>
              <a:rPr lang="en-US" altLang="zh-CN" sz="1400" b="1" dirty="0">
                <a:solidFill>
                  <a:srgbClr val="D4D4D4"/>
                </a:solidFill>
                <a:effectLst/>
                <a:latin typeface="Consolas" panose="020B0609020204030204" pitchFamily="49" charset="0"/>
              </a:rPr>
              <a:t>=</a:t>
            </a:r>
            <a:r>
              <a:rPr lang="en-US" altLang="zh-CN" sz="1400" b="1" dirty="0">
                <a:solidFill>
                  <a:srgbClr val="CE9178"/>
                </a:solidFill>
                <a:effectLst/>
                <a:latin typeface="Consolas" panose="020B0609020204030204" pitchFamily="49" charset="0"/>
              </a:rPr>
              <a:t>'SAME'</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9CDCFE"/>
                </a:solidFill>
                <a:effectLst/>
                <a:latin typeface="Consolas" panose="020B0609020204030204" pitchFamily="49" charset="0"/>
              </a:rPr>
              <a:t>output</a:t>
            </a:r>
            <a:r>
              <a:rPr lang="en-US" altLang="zh-CN" sz="1400" b="1" dirty="0">
                <a:solidFill>
                  <a:srgbClr val="D4D4D4"/>
                </a:solidFill>
                <a:effectLst/>
                <a:latin typeface="Consolas" panose="020B0609020204030204" pitchFamily="49" charset="0"/>
              </a:rPr>
              <a:t> = </a:t>
            </a:r>
            <a:r>
              <a:rPr lang="en-US" altLang="zh-CN" sz="1400" b="1" dirty="0" err="1">
                <a:solidFill>
                  <a:srgbClr val="4EC9B0"/>
                </a:solidFill>
                <a:effectLst/>
                <a:latin typeface="Consolas" panose="020B0609020204030204" pitchFamily="49" charset="0"/>
              </a:rPr>
              <a:t>tf</a:t>
            </a:r>
            <a:r>
              <a:rPr lang="en-US" altLang="zh-CN" sz="1400" b="1" dirty="0" err="1">
                <a:solidFill>
                  <a:srgbClr val="D4D4D4"/>
                </a:solidFill>
                <a:effectLst/>
                <a:latin typeface="Consolas" panose="020B0609020204030204" pitchFamily="49" charset="0"/>
              </a:rPr>
              <a:t>.</a:t>
            </a:r>
            <a:r>
              <a:rPr lang="en-US" altLang="zh-CN" sz="1400" b="1" dirty="0" err="1">
                <a:solidFill>
                  <a:srgbClr val="DCDCAA"/>
                </a:solidFill>
                <a:effectLst/>
                <a:latin typeface="Consolas" panose="020B0609020204030204" pitchFamily="49" charset="0"/>
              </a:rPr>
              <a:t>reshape</a:t>
            </a:r>
            <a:r>
              <a:rPr lang="en-US" altLang="zh-CN" sz="1400" b="1" dirty="0">
                <a:solidFill>
                  <a:srgbClr val="D4D4D4"/>
                </a:solidFill>
                <a:effectLst/>
                <a:latin typeface="Consolas" panose="020B0609020204030204" pitchFamily="49" charset="0"/>
              </a:rPr>
              <a:t>(</a:t>
            </a:r>
            <a:r>
              <a:rPr lang="en-US" altLang="zh-CN" sz="1400" b="1" dirty="0">
                <a:solidFill>
                  <a:srgbClr val="9CDCFE"/>
                </a:solidFill>
                <a:effectLst/>
                <a:latin typeface="Consolas" panose="020B0609020204030204" pitchFamily="49" charset="0"/>
              </a:rPr>
              <a:t>output</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800</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800</a:t>
            </a:r>
            <a:r>
              <a:rPr lang="en-US" altLang="zh-CN" sz="1400" b="1" dirty="0">
                <a:solidFill>
                  <a:srgbClr val="D4D4D4"/>
                </a:solidFill>
                <a:effectLst/>
                <a:latin typeface="Consolas" panose="020B0609020204030204" pitchFamily="49" charset="0"/>
              </a:rPr>
              <a:t>])</a:t>
            </a:r>
          </a:p>
          <a:p>
            <a:pPr marL="0" indent="0">
              <a:buNone/>
            </a:pPr>
            <a:r>
              <a:rPr lang="en-US" altLang="zh-CN" sz="1400" b="1" dirty="0" err="1">
                <a:solidFill>
                  <a:srgbClr val="4EC9B0"/>
                </a:solidFill>
                <a:effectLst/>
                <a:latin typeface="Consolas" panose="020B0609020204030204" pitchFamily="49" charset="0"/>
              </a:rPr>
              <a:t>plt</a:t>
            </a:r>
            <a:r>
              <a:rPr lang="en-US" altLang="zh-CN" sz="1400" b="1" dirty="0" err="1">
                <a:solidFill>
                  <a:srgbClr val="D4D4D4"/>
                </a:solidFill>
                <a:effectLst/>
                <a:latin typeface="Consolas" panose="020B0609020204030204" pitchFamily="49" charset="0"/>
              </a:rPr>
              <a:t>.</a:t>
            </a:r>
            <a:r>
              <a:rPr lang="en-US" altLang="zh-CN" sz="1400" b="1" dirty="0" err="1">
                <a:solidFill>
                  <a:srgbClr val="DCDCAA"/>
                </a:solidFill>
                <a:effectLst/>
                <a:latin typeface="Consolas" panose="020B0609020204030204" pitchFamily="49" charset="0"/>
              </a:rPr>
              <a:t>imshow</a:t>
            </a:r>
            <a:r>
              <a:rPr lang="en-US" altLang="zh-CN" sz="1400" b="1" dirty="0">
                <a:solidFill>
                  <a:srgbClr val="D4D4D4"/>
                </a:solidFill>
                <a:effectLst/>
                <a:latin typeface="Consolas" panose="020B0609020204030204" pitchFamily="49" charset="0"/>
              </a:rPr>
              <a:t>(</a:t>
            </a:r>
            <a:r>
              <a:rPr lang="en-US" altLang="zh-CN" sz="1400" b="1" dirty="0">
                <a:solidFill>
                  <a:srgbClr val="9CDCFE"/>
                </a:solidFill>
                <a:effectLst/>
                <a:latin typeface="Consolas" panose="020B0609020204030204" pitchFamily="49" charset="0"/>
              </a:rPr>
              <a:t>output</a:t>
            </a: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cmap</a:t>
            </a:r>
            <a:r>
              <a:rPr lang="en-US" altLang="zh-CN" sz="1400" b="1" dirty="0">
                <a:solidFill>
                  <a:srgbClr val="D4D4D4"/>
                </a:solidFill>
                <a:effectLst/>
                <a:latin typeface="Consolas" panose="020B0609020204030204" pitchFamily="49" charset="0"/>
              </a:rPr>
              <a:t>=</a:t>
            </a:r>
            <a:r>
              <a:rPr lang="en-US" altLang="zh-CN" sz="1400" b="1" dirty="0">
                <a:solidFill>
                  <a:srgbClr val="CE9178"/>
                </a:solidFill>
                <a:effectLst/>
                <a:latin typeface="Consolas" panose="020B0609020204030204" pitchFamily="49" charset="0"/>
              </a:rPr>
              <a:t>'Greys'</a:t>
            </a:r>
            <a:r>
              <a:rPr lang="en-US" altLang="zh-CN" sz="1400" b="1" dirty="0">
                <a:solidFill>
                  <a:srgbClr val="D4D4D4"/>
                </a:solidFill>
                <a:effectLst/>
                <a:latin typeface="Consolas" panose="020B0609020204030204" pitchFamily="49" charset="0"/>
              </a:rPr>
              <a:t>)</a:t>
            </a:r>
          </a:p>
          <a:p>
            <a:pPr marL="146050" indent="0">
              <a:buNone/>
            </a:pPr>
            <a:endParaRPr lang="zh-CN" altLang="zh-CN" sz="1800" kern="1000" dirty="0">
              <a:solidFill>
                <a:srgbClr val="000000"/>
              </a:solidFill>
              <a:effectLst/>
              <a:latin typeface="Times New Roman" panose="02020603050405020304" pitchFamily="18" charset="0"/>
              <a:ea typeface="宋体" panose="02010600030101010101" pitchFamily="2" charset="-122"/>
            </a:endParaRPr>
          </a:p>
          <a:p>
            <a:pPr marL="146050" indent="0">
              <a:buNone/>
            </a:pPr>
            <a:endParaRPr lang="zh-CN" altLang="en-US" sz="1600" b="1" dirty="0">
              <a:solidFill>
                <a:srgbClr val="D4D4D4"/>
              </a:solidFill>
              <a:effectLst/>
              <a:latin typeface="Consolas" panose="020B0609020204030204" pitchFamily="49" charset="0"/>
            </a:endParaRPr>
          </a:p>
        </p:txBody>
      </p:sp>
      <p:sp>
        <p:nvSpPr>
          <p:cNvPr id="414" name="Google Shape;414;p52"/>
          <p:cNvSpPr txBox="1"/>
          <p:nvPr/>
        </p:nvSpPr>
        <p:spPr>
          <a:xfrm>
            <a:off x="997526" y="195753"/>
            <a:ext cx="7148947" cy="425635"/>
          </a:xfrm>
          <a:prstGeom prst="rect">
            <a:avLst/>
          </a:prstGeom>
          <a:noFill/>
          <a:ln>
            <a:noFill/>
          </a:ln>
        </p:spPr>
        <p:txBody>
          <a:bodyPr spcFirstLastPara="1" wrap="square" lIns="57150" tIns="57150" rIns="57150" bIns="57150" anchor="t" anchorCtr="0">
            <a:noAutofit/>
          </a:bodyPr>
          <a:lstStyle/>
          <a:p>
            <a:pPr marL="0" lvl="0" indent="0" algn="l" rtl="0">
              <a:spcBef>
                <a:spcPts val="0"/>
              </a:spcBef>
              <a:spcAft>
                <a:spcPts val="0"/>
              </a:spcAft>
              <a:buNone/>
            </a:pPr>
            <a:r>
              <a:rPr lang="en-US" altLang="zh-CN" sz="1800" b="1" dirty="0">
                <a:solidFill>
                  <a:srgbClr val="F06292"/>
                </a:solidFill>
              </a:rPr>
              <a:t>#  </a:t>
            </a:r>
            <a:r>
              <a:rPr lang="zh-CN" altLang="en-US" sz="1800" b="1" dirty="0">
                <a:solidFill>
                  <a:schemeClr val="bg1"/>
                </a:solidFill>
              </a:rPr>
              <a:t>通过卷积运算检测图像中的边缘</a:t>
            </a:r>
            <a:endParaRPr lang="en-US" altLang="zh-CN" sz="1800" b="1" dirty="0">
              <a:solidFill>
                <a:schemeClr val="bg1"/>
              </a:solidFill>
            </a:endParaRPr>
          </a:p>
        </p:txBody>
      </p:sp>
      <p:sp>
        <p:nvSpPr>
          <p:cNvPr id="7" name="文本框 6">
            <a:extLst>
              <a:ext uri="{FF2B5EF4-FFF2-40B4-BE49-F238E27FC236}">
                <a16:creationId xmlns:a16="http://schemas.microsoft.com/office/drawing/2014/main" id="{44621031-B0DC-6F6A-4E29-52C9E14D6EFB}"/>
              </a:ext>
            </a:extLst>
          </p:cNvPr>
          <p:cNvSpPr txBox="1"/>
          <p:nvPr/>
        </p:nvSpPr>
        <p:spPr>
          <a:xfrm>
            <a:off x="997526" y="664739"/>
            <a:ext cx="672709" cy="307777"/>
          </a:xfrm>
          <a:prstGeom prst="rect">
            <a:avLst/>
          </a:prstGeom>
          <a:noFill/>
        </p:spPr>
        <p:txBody>
          <a:bodyPr wrap="square">
            <a:spAutoFit/>
          </a:bodyPr>
          <a:lstStyle/>
          <a:p>
            <a:r>
              <a:rPr lang="en-US" altLang="zh-CN" b="1" dirty="0">
                <a:solidFill>
                  <a:srgbClr val="F06292"/>
                </a:solidFill>
              </a:rPr>
              <a:t>In</a:t>
            </a:r>
            <a:r>
              <a:rPr lang="en-US" altLang="zh-CN" sz="1400" b="1" dirty="0">
                <a:solidFill>
                  <a:srgbClr val="F06292"/>
                </a:solidFill>
              </a:rPr>
              <a:t>[1]:</a:t>
            </a:r>
            <a:endParaRPr lang="zh-CN" altLang="zh-CN" b="1" dirty="0">
              <a:solidFill>
                <a:schemeClr val="bg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0518953-F66C-F22B-84AA-1046CB1E057B}"/>
                  </a:ext>
                </a:extLst>
              </p:cNvPr>
              <p:cNvSpPr txBox="1"/>
              <p:nvPr/>
            </p:nvSpPr>
            <p:spPr>
              <a:xfrm>
                <a:off x="3868935" y="3707548"/>
                <a:ext cx="1406128" cy="662104"/>
              </a:xfrm>
              <a:prstGeom prst="rect">
                <a:avLst/>
              </a:prstGeom>
              <a:noFill/>
            </p:spPr>
            <p:txBody>
              <a:bodyPr wrap="square">
                <a:spAutoFit/>
              </a:bodyPr>
              <a:lstStyle/>
              <a:p>
                <a:r>
                  <a:rPr lang="en-US" altLang="zh-CN" sz="1200" b="1" dirty="0">
                    <a:solidFill>
                      <a:srgbClr val="D4D4D4"/>
                    </a:solidFill>
                    <a:effectLst/>
                    <a:latin typeface="Consolas" panose="020B0609020204030204" pitchFamily="49" charset="0"/>
                  </a:rPr>
                  <a:t> </a:t>
                </a:r>
                <a14:m>
                  <m:oMath xmlns:m="http://schemas.openxmlformats.org/officeDocument/2006/math">
                    <m:d>
                      <m:dPr>
                        <m:ctrlPr>
                          <a:rPr lang="zh-CN" altLang="zh-CN" sz="1400" i="1" kern="1000" smtClean="0">
                            <a:solidFill>
                              <a:schemeClr val="bg1"/>
                            </a:solidFill>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sz="1400" i="1" kern="1000">
                                <a:solidFill>
                                  <a:schemeClr val="bg1"/>
                                </a:solidFill>
                                <a:effectLst/>
                                <a:latin typeface="Cambria Math" panose="02040503050406030204" pitchFamily="18" charset="0"/>
                                <a:ea typeface="Cambria Math" panose="02040503050406030204" pitchFamily="18" charset="0"/>
                              </a:rPr>
                            </m:ctrlPr>
                          </m:mPr>
                          <m:mr>
                            <m:e>
                              <m:r>
                                <a:rPr lang="zh-CN" altLang="en-US" sz="1400" i="1" kern="1000">
                                  <a:solidFill>
                                    <a:schemeClr val="bg1"/>
                                  </a:solidFill>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400" i="1" kern="1000">
                                  <a:solidFill>
                                    <a:schemeClr val="bg1"/>
                                  </a:solidFill>
                                  <a:effectLst/>
                                  <a:latin typeface="Cambria Math" panose="02040503050406030204" pitchFamily="18" charset="0"/>
                                  <a:ea typeface="宋体" panose="02010600030101010101" pitchFamily="2" charset="-122"/>
                                </a:rPr>
                                <m:t>1</m:t>
                              </m:r>
                            </m:e>
                            <m:e>
                              <m:r>
                                <a:rPr lang="en-US" altLang="zh-CN" sz="1400" i="1" kern="1000">
                                  <a:solidFill>
                                    <a:schemeClr val="bg1"/>
                                  </a:solidFill>
                                  <a:effectLst/>
                                  <a:latin typeface="Cambria Math" panose="02040503050406030204" pitchFamily="18" charset="0"/>
                                  <a:ea typeface="等线" panose="02010600030101010101" pitchFamily="2" charset="-122"/>
                                  <a:cs typeface="Cambria Math" panose="02040503050406030204" pitchFamily="18" charset="0"/>
                                </a:rPr>
                                <m:t>0</m:t>
                              </m:r>
                            </m:e>
                            <m:e>
                              <m:r>
                                <a:rPr lang="en-US" altLang="zh-CN" sz="1400" i="1" kern="1000">
                                  <a:solidFill>
                                    <a:schemeClr val="bg1"/>
                                  </a:solidFill>
                                  <a:effectLst/>
                                  <a:latin typeface="Cambria Math" panose="02040503050406030204" pitchFamily="18" charset="0"/>
                                  <a:ea typeface="等线" panose="02010600030101010101" pitchFamily="2" charset="-122"/>
                                  <a:cs typeface="Cambria Math" panose="02040503050406030204" pitchFamily="18" charset="0"/>
                                </a:rPr>
                                <m:t>1</m:t>
                              </m:r>
                            </m:e>
                          </m:mr>
                          <m:mr>
                            <m:e>
                              <m:r>
                                <a:rPr lang="zh-CN" altLang="en-US" sz="1400" i="1" kern="1000">
                                  <a:solidFill>
                                    <a:schemeClr val="bg1"/>
                                  </a:solidFill>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400" i="1" kern="1000">
                                  <a:solidFill>
                                    <a:schemeClr val="bg1"/>
                                  </a:solidFill>
                                  <a:effectLst/>
                                  <a:latin typeface="Cambria Math" panose="02040503050406030204" pitchFamily="18" charset="0"/>
                                  <a:ea typeface="等线" panose="02010600030101010101" pitchFamily="2" charset="-122"/>
                                  <a:cs typeface="Cambria Math" panose="02040503050406030204" pitchFamily="18" charset="0"/>
                                </a:rPr>
                                <m:t>2</m:t>
                              </m:r>
                            </m:e>
                            <m:e>
                              <m:r>
                                <a:rPr lang="en-US" altLang="zh-CN" sz="1400" i="1" kern="1000">
                                  <a:solidFill>
                                    <a:schemeClr val="bg1"/>
                                  </a:solidFill>
                                  <a:effectLst/>
                                  <a:latin typeface="Cambria Math" panose="02040503050406030204" pitchFamily="18" charset="0"/>
                                  <a:ea typeface="宋体" panose="02010600030101010101" pitchFamily="2" charset="-122"/>
                                </a:rPr>
                                <m:t>0</m:t>
                              </m:r>
                            </m:e>
                            <m:e>
                              <m:r>
                                <a:rPr lang="en-US" altLang="zh-CN" sz="1400" i="1" kern="1000">
                                  <a:solidFill>
                                    <a:schemeClr val="bg1"/>
                                  </a:solidFill>
                                  <a:effectLst/>
                                  <a:latin typeface="Cambria Math" panose="02040503050406030204" pitchFamily="18" charset="0"/>
                                  <a:ea typeface="等线" panose="02010600030101010101" pitchFamily="2" charset="-122"/>
                                  <a:cs typeface="Cambria Math" panose="02040503050406030204" pitchFamily="18" charset="0"/>
                                </a:rPr>
                                <m:t>2</m:t>
                              </m:r>
                            </m:e>
                          </m:mr>
                          <m:mr>
                            <m:e>
                              <m:r>
                                <a:rPr lang="zh-CN" altLang="en-US" sz="1400" i="1" kern="1000">
                                  <a:solidFill>
                                    <a:schemeClr val="bg1"/>
                                  </a:solidFill>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1400" i="1" kern="1000">
                                  <a:solidFill>
                                    <a:schemeClr val="bg1"/>
                                  </a:solidFill>
                                  <a:effectLst/>
                                  <a:latin typeface="Cambria Math" panose="02040503050406030204" pitchFamily="18" charset="0"/>
                                  <a:ea typeface="宋体" panose="02010600030101010101" pitchFamily="2" charset="-122"/>
                                </a:rPr>
                                <m:t>1</m:t>
                              </m:r>
                            </m:e>
                            <m:e>
                              <m:r>
                                <a:rPr lang="en-US" altLang="zh-CN" sz="1400" i="1" kern="1000">
                                  <a:solidFill>
                                    <a:schemeClr val="bg1"/>
                                  </a:solidFill>
                                  <a:effectLst/>
                                  <a:latin typeface="Cambria Math" panose="02040503050406030204" pitchFamily="18" charset="0"/>
                                  <a:ea typeface="宋体" panose="02010600030101010101" pitchFamily="2" charset="-122"/>
                                </a:rPr>
                                <m:t>0</m:t>
                              </m:r>
                            </m:e>
                            <m:e>
                              <m:r>
                                <a:rPr lang="en-US" altLang="zh-CN" sz="1400" i="1" kern="1000">
                                  <a:solidFill>
                                    <a:schemeClr val="bg1"/>
                                  </a:solidFill>
                                  <a:effectLst/>
                                  <a:latin typeface="Cambria Math" panose="02040503050406030204" pitchFamily="18" charset="0"/>
                                  <a:ea typeface="等线" panose="02010600030101010101" pitchFamily="2" charset="-122"/>
                                  <a:cs typeface="Cambria Math" panose="02040503050406030204" pitchFamily="18" charset="0"/>
                                </a:rPr>
                                <m:t>1</m:t>
                              </m:r>
                            </m:e>
                          </m:mr>
                        </m:m>
                      </m:e>
                    </m:d>
                  </m:oMath>
                </a14:m>
                <a:endParaRPr lang="zh-CN" altLang="en-US" dirty="0"/>
              </a:p>
            </p:txBody>
          </p:sp>
        </mc:Choice>
        <mc:Fallback xmlns="">
          <p:sp>
            <p:nvSpPr>
              <p:cNvPr id="3" name="文本框 2">
                <a:extLst>
                  <a:ext uri="{FF2B5EF4-FFF2-40B4-BE49-F238E27FC236}">
                    <a16:creationId xmlns:a16="http://schemas.microsoft.com/office/drawing/2014/main" id="{E0518953-F66C-F22B-84AA-1046CB1E057B}"/>
                  </a:ext>
                </a:extLst>
              </p:cNvPr>
              <p:cNvSpPr txBox="1">
                <a:spLocks noRot="1" noChangeAspect="1" noMove="1" noResize="1" noEditPoints="1" noAdjustHandles="1" noChangeArrowheads="1" noChangeShapeType="1" noTextEdit="1"/>
              </p:cNvSpPr>
              <p:nvPr/>
            </p:nvSpPr>
            <p:spPr>
              <a:xfrm>
                <a:off x="3868935" y="3707548"/>
                <a:ext cx="1406128" cy="662104"/>
              </a:xfrm>
              <a:prstGeom prst="rect">
                <a:avLst/>
              </a:prstGeom>
              <a:blipFill>
                <a:blip r:embed="rId3"/>
                <a:stretch>
                  <a:fillRect/>
                </a:stretch>
              </a:blipFill>
            </p:spPr>
            <p:txBody>
              <a:bodyPr/>
              <a:lstStyle/>
              <a:p>
                <a:r>
                  <a:rPr lang="zh-CN" altLang="en-US">
                    <a:noFill/>
                  </a:rPr>
                  <a:t> </a:t>
                </a:r>
              </a:p>
            </p:txBody>
          </p:sp>
        </mc:Fallback>
      </mc:AlternateContent>
      <p:pic>
        <p:nvPicPr>
          <p:cNvPr id="4" name="图片 3" descr="C:\Users\pingzhenyu\AppData\Local\Microsoft\Windows\INetCache\Content.MSO\7F651582.tmp">
            <a:extLst>
              <a:ext uri="{FF2B5EF4-FFF2-40B4-BE49-F238E27FC236}">
                <a16:creationId xmlns:a16="http://schemas.microsoft.com/office/drawing/2014/main" id="{AA266A18-56F6-0033-163E-E57D39412A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83677" y="3224992"/>
            <a:ext cx="1757045" cy="1722755"/>
          </a:xfrm>
          <a:prstGeom prst="rect">
            <a:avLst/>
          </a:prstGeom>
          <a:noFill/>
          <a:ln>
            <a:noFill/>
          </a:ln>
        </p:spPr>
      </p:pic>
      <p:pic>
        <p:nvPicPr>
          <p:cNvPr id="5" name="图片 4" descr="C:\Users\pingzhenyu\AppData\Local\Microsoft\Windows\INetCache\Content.MSO\CFFF50E0.tmp">
            <a:extLst>
              <a:ext uri="{FF2B5EF4-FFF2-40B4-BE49-F238E27FC236}">
                <a16:creationId xmlns:a16="http://schemas.microsoft.com/office/drawing/2014/main" id="{A577B289-0155-7841-3F4F-3011BD6E349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92153" y="3224992"/>
            <a:ext cx="1830070" cy="1794510"/>
          </a:xfrm>
          <a:prstGeom prst="rect">
            <a:avLst/>
          </a:prstGeom>
          <a:noFill/>
          <a:ln>
            <a:noFill/>
          </a:ln>
        </p:spPr>
      </p:pic>
    </p:spTree>
    <p:extLst>
      <p:ext uri="{BB962C8B-B14F-4D97-AF65-F5344CB8AC3E}">
        <p14:creationId xmlns:p14="http://schemas.microsoft.com/office/powerpoint/2010/main" val="338912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2"/>
          <p:cNvSpPr txBox="1">
            <a:spLocks noGrp="1"/>
          </p:cNvSpPr>
          <p:nvPr>
            <p:ph type="body" idx="1"/>
          </p:nvPr>
        </p:nvSpPr>
        <p:spPr>
          <a:xfrm>
            <a:off x="1338263" y="863108"/>
            <a:ext cx="6824662" cy="1669085"/>
          </a:xfrm>
          <a:prstGeom prst="rect">
            <a:avLst/>
          </a:prstGeom>
        </p:spPr>
        <p:txBody>
          <a:bodyPr spcFirstLastPara="1" wrap="square" lIns="91425" tIns="91425" rIns="91425" bIns="91425" anchor="t" anchorCtr="0">
            <a:noAutofit/>
          </a:bodyPr>
          <a:lstStyle/>
          <a:p>
            <a:r>
              <a:rPr lang="en-US" altLang="zh-CN" sz="1400" b="0" dirty="0" err="1">
                <a:solidFill>
                  <a:schemeClr val="bg2">
                    <a:lumMod val="75000"/>
                    <a:lumOff val="25000"/>
                  </a:schemeClr>
                </a:solidFill>
                <a:effectLst/>
                <a:latin typeface="Consolas" panose="020B0609020204030204" pitchFamily="49" charset="0"/>
              </a:rPr>
              <a:t>tf.nn.max_pool</a:t>
            </a:r>
            <a:r>
              <a:rPr lang="en-US" altLang="zh-CN" sz="1400" b="0" dirty="0">
                <a:solidFill>
                  <a:schemeClr val="bg2">
                    <a:lumMod val="75000"/>
                    <a:lumOff val="25000"/>
                  </a:schemeClr>
                </a:solidFill>
                <a:effectLst/>
                <a:latin typeface="Consolas" panose="020B0609020204030204" pitchFamily="49" charset="0"/>
              </a:rPr>
              <a:t>(</a:t>
            </a:r>
          </a:p>
          <a:p>
            <a:r>
              <a:rPr lang="en-US" altLang="zh-CN" sz="1400" b="0" dirty="0">
                <a:solidFill>
                  <a:schemeClr val="bg2">
                    <a:lumMod val="75000"/>
                    <a:lumOff val="25000"/>
                  </a:schemeClr>
                </a:solidFill>
                <a:effectLst/>
                <a:latin typeface="Consolas" panose="020B0609020204030204" pitchFamily="49" charset="0"/>
              </a:rPr>
              <a:t>    input, </a:t>
            </a:r>
            <a:r>
              <a:rPr lang="en-US" altLang="zh-CN" sz="1400" b="0" dirty="0" err="1">
                <a:solidFill>
                  <a:schemeClr val="bg2">
                    <a:lumMod val="75000"/>
                    <a:lumOff val="25000"/>
                  </a:schemeClr>
                </a:solidFill>
                <a:effectLst/>
                <a:latin typeface="Consolas" panose="020B0609020204030204" pitchFamily="49" charset="0"/>
              </a:rPr>
              <a:t>ksize</a:t>
            </a:r>
            <a:r>
              <a:rPr lang="en-US" altLang="zh-CN" sz="1400" b="0" dirty="0">
                <a:solidFill>
                  <a:schemeClr val="bg2">
                    <a:lumMod val="75000"/>
                    <a:lumOff val="25000"/>
                  </a:schemeClr>
                </a:solidFill>
                <a:effectLst/>
                <a:latin typeface="Consolas" panose="020B0609020204030204" pitchFamily="49" charset="0"/>
              </a:rPr>
              <a:t>, strides, padding, </a:t>
            </a:r>
            <a:r>
              <a:rPr lang="en-US" altLang="zh-CN" sz="1400" b="0" dirty="0" err="1">
                <a:solidFill>
                  <a:schemeClr val="bg2">
                    <a:lumMod val="75000"/>
                    <a:lumOff val="25000"/>
                  </a:schemeClr>
                </a:solidFill>
                <a:effectLst/>
                <a:latin typeface="Consolas" panose="020B0609020204030204" pitchFamily="49" charset="0"/>
              </a:rPr>
              <a:t>data_format</a:t>
            </a:r>
            <a:r>
              <a:rPr lang="en-US" altLang="zh-CN" sz="1400" b="0" dirty="0">
                <a:solidFill>
                  <a:schemeClr val="bg2">
                    <a:lumMod val="75000"/>
                    <a:lumOff val="25000"/>
                  </a:schemeClr>
                </a:solidFill>
                <a:effectLst/>
                <a:latin typeface="Consolas" panose="020B0609020204030204" pitchFamily="49" charset="0"/>
              </a:rPr>
              <a:t>=None, name=None</a:t>
            </a:r>
          </a:p>
          <a:p>
            <a:r>
              <a:rPr lang="en-US" altLang="zh-CN" sz="1400" b="0" dirty="0">
                <a:solidFill>
                  <a:schemeClr val="bg2">
                    <a:lumMod val="75000"/>
                    <a:lumOff val="25000"/>
                  </a:schemeClr>
                </a:solidFill>
                <a:effectLst/>
                <a:latin typeface="Consolas" panose="020B0609020204030204" pitchFamily="49" charset="0"/>
              </a:rPr>
              <a:t>)</a:t>
            </a:r>
          </a:p>
          <a:p>
            <a:r>
              <a:rPr lang="en-US" altLang="zh-CN" sz="1400" b="0" dirty="0" err="1">
                <a:solidFill>
                  <a:schemeClr val="bg2">
                    <a:lumMod val="75000"/>
                    <a:lumOff val="25000"/>
                  </a:schemeClr>
                </a:solidFill>
                <a:effectLst/>
                <a:latin typeface="Consolas" panose="020B0609020204030204" pitchFamily="49" charset="0"/>
              </a:rPr>
              <a:t>tf.nn.avg_pool</a:t>
            </a:r>
            <a:r>
              <a:rPr lang="en-US" altLang="zh-CN" sz="1400" b="0" dirty="0">
                <a:solidFill>
                  <a:schemeClr val="bg2">
                    <a:lumMod val="75000"/>
                    <a:lumOff val="25000"/>
                  </a:schemeClr>
                </a:solidFill>
                <a:effectLst/>
                <a:latin typeface="Consolas" panose="020B0609020204030204" pitchFamily="49" charset="0"/>
              </a:rPr>
              <a:t>(</a:t>
            </a:r>
          </a:p>
          <a:p>
            <a:r>
              <a:rPr lang="en-US" altLang="zh-CN" sz="1400" b="0" dirty="0">
                <a:solidFill>
                  <a:schemeClr val="bg2">
                    <a:lumMod val="75000"/>
                    <a:lumOff val="25000"/>
                  </a:schemeClr>
                </a:solidFill>
                <a:effectLst/>
                <a:latin typeface="Consolas" panose="020B0609020204030204" pitchFamily="49" charset="0"/>
              </a:rPr>
              <a:t>    input, </a:t>
            </a:r>
            <a:r>
              <a:rPr lang="en-US" altLang="zh-CN" sz="1400" b="0" dirty="0" err="1">
                <a:solidFill>
                  <a:schemeClr val="bg2">
                    <a:lumMod val="75000"/>
                    <a:lumOff val="25000"/>
                  </a:schemeClr>
                </a:solidFill>
                <a:effectLst/>
                <a:latin typeface="Consolas" panose="020B0609020204030204" pitchFamily="49" charset="0"/>
              </a:rPr>
              <a:t>ksize</a:t>
            </a:r>
            <a:r>
              <a:rPr lang="en-US" altLang="zh-CN" sz="1400" b="0" dirty="0">
                <a:solidFill>
                  <a:schemeClr val="bg2">
                    <a:lumMod val="75000"/>
                    <a:lumOff val="25000"/>
                  </a:schemeClr>
                </a:solidFill>
                <a:effectLst/>
                <a:latin typeface="Consolas" panose="020B0609020204030204" pitchFamily="49" charset="0"/>
              </a:rPr>
              <a:t>, strides, padding, </a:t>
            </a:r>
            <a:r>
              <a:rPr lang="en-US" altLang="zh-CN" sz="1400" b="0" dirty="0" err="1">
                <a:solidFill>
                  <a:schemeClr val="bg2">
                    <a:lumMod val="75000"/>
                    <a:lumOff val="25000"/>
                  </a:schemeClr>
                </a:solidFill>
                <a:effectLst/>
                <a:latin typeface="Consolas" panose="020B0609020204030204" pitchFamily="49" charset="0"/>
              </a:rPr>
              <a:t>data_format</a:t>
            </a:r>
            <a:r>
              <a:rPr lang="en-US" altLang="zh-CN" sz="1400" b="0" dirty="0">
                <a:solidFill>
                  <a:schemeClr val="bg2">
                    <a:lumMod val="75000"/>
                    <a:lumOff val="25000"/>
                  </a:schemeClr>
                </a:solidFill>
                <a:effectLst/>
                <a:latin typeface="Consolas" panose="020B0609020204030204" pitchFamily="49" charset="0"/>
              </a:rPr>
              <a:t>=None, name=None</a:t>
            </a:r>
          </a:p>
          <a:p>
            <a:r>
              <a:rPr lang="en-US" altLang="zh-CN" sz="1400" b="0" dirty="0">
                <a:solidFill>
                  <a:schemeClr val="bg2">
                    <a:lumMod val="75000"/>
                    <a:lumOff val="25000"/>
                  </a:schemeClr>
                </a:solidFill>
                <a:effectLst/>
                <a:latin typeface="Consolas" panose="020B0609020204030204" pitchFamily="49" charset="0"/>
              </a:rPr>
              <a:t>)</a:t>
            </a:r>
          </a:p>
          <a:p>
            <a:pPr marL="0" lvl="0" indent="0" algn="l" rtl="0">
              <a:spcBef>
                <a:spcPts val="0"/>
              </a:spcBef>
              <a:spcAft>
                <a:spcPts val="0"/>
              </a:spcAft>
              <a:buNone/>
            </a:pPr>
            <a:endParaRPr sz="1400" b="1" dirty="0">
              <a:solidFill>
                <a:schemeClr val="dk1"/>
              </a:solidFill>
              <a:latin typeface="Roboto"/>
              <a:ea typeface="Roboto"/>
              <a:cs typeface="Roboto"/>
              <a:sym typeface="Roboto"/>
            </a:endParaRPr>
          </a:p>
          <a:p>
            <a:pPr marL="0" lvl="0" indent="0" algn="l" rtl="0">
              <a:lnSpc>
                <a:spcPct val="150000"/>
              </a:lnSpc>
              <a:spcBef>
                <a:spcPts val="1600"/>
              </a:spcBef>
              <a:spcAft>
                <a:spcPts val="0"/>
              </a:spcAft>
              <a:buNone/>
            </a:pPr>
            <a:endParaRPr sz="1400" b="1" dirty="0">
              <a:solidFill>
                <a:srgbClr val="F06292"/>
              </a:solidFill>
            </a:endParaRPr>
          </a:p>
        </p:txBody>
      </p:sp>
      <p:sp>
        <p:nvSpPr>
          <p:cNvPr id="2" name="Google Shape;414;p52">
            <a:extLst>
              <a:ext uri="{FF2B5EF4-FFF2-40B4-BE49-F238E27FC236}">
                <a16:creationId xmlns:a16="http://schemas.microsoft.com/office/drawing/2014/main" id="{E0FB1FD4-6E15-0E92-3CD4-4A124F44C530}"/>
              </a:ext>
            </a:extLst>
          </p:cNvPr>
          <p:cNvSpPr txBox="1"/>
          <p:nvPr/>
        </p:nvSpPr>
        <p:spPr>
          <a:xfrm>
            <a:off x="701117" y="106343"/>
            <a:ext cx="2002754" cy="555522"/>
          </a:xfrm>
          <a:prstGeom prst="rect">
            <a:avLst/>
          </a:prstGeom>
          <a:noFill/>
          <a:ln>
            <a:noFill/>
          </a:ln>
        </p:spPr>
        <p:txBody>
          <a:bodyPr spcFirstLastPara="1" wrap="square" lIns="57150" tIns="57150" rIns="57150" bIns="57150" anchor="t" anchorCtr="0">
            <a:noAutofit/>
          </a:bodyPr>
          <a:lstStyle/>
          <a:p>
            <a:pPr marL="0" lvl="0" indent="0" algn="l" rtl="0">
              <a:spcBef>
                <a:spcPts val="0"/>
              </a:spcBef>
              <a:spcAft>
                <a:spcPts val="0"/>
              </a:spcAft>
              <a:buNone/>
            </a:pPr>
            <a:r>
              <a:rPr lang="zh-CN" altLang="en-US" sz="3400" dirty="0">
                <a:solidFill>
                  <a:srgbClr val="FF6F00"/>
                </a:solidFill>
                <a:latin typeface="Google Sans Medium"/>
                <a:ea typeface="Google Sans Medium"/>
                <a:cs typeface="Google Sans Medium"/>
                <a:sym typeface="Google Sans Medium"/>
              </a:rPr>
              <a:t>池化函数</a:t>
            </a:r>
            <a:endParaRPr sz="3400" dirty="0">
              <a:solidFill>
                <a:srgbClr val="FF6F00"/>
              </a:solidFill>
              <a:latin typeface="Google Sans Medium"/>
              <a:ea typeface="Google Sans Medium"/>
              <a:cs typeface="Google Sans Medium"/>
              <a:sym typeface="Google Sans Medium"/>
            </a:endParaRPr>
          </a:p>
        </p:txBody>
      </p:sp>
      <p:graphicFrame>
        <p:nvGraphicFramePr>
          <p:cNvPr id="3" name="对象 2">
            <a:extLst>
              <a:ext uri="{FF2B5EF4-FFF2-40B4-BE49-F238E27FC236}">
                <a16:creationId xmlns:a16="http://schemas.microsoft.com/office/drawing/2014/main" id="{A599D945-EF9F-18B3-6E64-193E3DD15D8E}"/>
              </a:ext>
            </a:extLst>
          </p:cNvPr>
          <p:cNvGraphicFramePr>
            <a:graphicFrameLocks noChangeAspect="1"/>
          </p:cNvGraphicFramePr>
          <p:nvPr>
            <p:extLst>
              <p:ext uri="{D42A27DB-BD31-4B8C-83A1-F6EECF244321}">
                <p14:modId xmlns:p14="http://schemas.microsoft.com/office/powerpoint/2010/main" val="3194125196"/>
              </p:ext>
            </p:extLst>
          </p:nvPr>
        </p:nvGraphicFramePr>
        <p:xfrm>
          <a:off x="1490663" y="2733436"/>
          <a:ext cx="6253162" cy="1888976"/>
        </p:xfrm>
        <a:graphic>
          <a:graphicData uri="http://schemas.openxmlformats.org/presentationml/2006/ole">
            <mc:AlternateContent xmlns:mc="http://schemas.openxmlformats.org/markup-compatibility/2006">
              <mc:Choice xmlns:v="urn:schemas-microsoft-com:vml" Requires="v">
                <p:oleObj name="Bitmap Image" r:id="rId3" imgW="7315200" imgH="2209680" progId="PBrush">
                  <p:embed/>
                </p:oleObj>
              </mc:Choice>
              <mc:Fallback>
                <p:oleObj name="Bitmap Image" r:id="rId3" imgW="7315200" imgH="2209680" progId="PBrush">
                  <p:embed/>
                  <p:pic>
                    <p:nvPicPr>
                      <p:cNvPr id="0" name=""/>
                      <p:cNvPicPr/>
                      <p:nvPr/>
                    </p:nvPicPr>
                    <p:blipFill>
                      <a:blip r:embed="rId4"/>
                      <a:stretch>
                        <a:fillRect/>
                      </a:stretch>
                    </p:blipFill>
                    <p:spPr>
                      <a:xfrm>
                        <a:off x="1490663" y="2733436"/>
                        <a:ext cx="6253162" cy="1888976"/>
                      </a:xfrm>
                      <a:prstGeom prst="rect">
                        <a:avLst/>
                      </a:prstGeom>
                    </p:spPr>
                  </p:pic>
                </p:oleObj>
              </mc:Fallback>
            </mc:AlternateContent>
          </a:graphicData>
        </a:graphic>
      </p:graphicFrame>
    </p:spTree>
    <p:extLst>
      <p:ext uri="{BB962C8B-B14F-4D97-AF65-F5344CB8AC3E}">
        <p14:creationId xmlns:p14="http://schemas.microsoft.com/office/powerpoint/2010/main" val="1810684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2"/>
          <p:cNvSpPr txBox="1">
            <a:spLocks noGrp="1"/>
          </p:cNvSpPr>
          <p:nvPr>
            <p:ph type="subTitle" idx="4294967295"/>
          </p:nvPr>
        </p:nvSpPr>
        <p:spPr>
          <a:xfrm>
            <a:off x="997525" y="1015867"/>
            <a:ext cx="7148947" cy="2541721"/>
          </a:xfrm>
          <a:prstGeom prst="rect">
            <a:avLst/>
          </a:prstGeom>
        </p:spPr>
        <p:txBody>
          <a:bodyPr spcFirstLastPara="1" wrap="square" lIns="91425" tIns="91425" rIns="91425" bIns="91425" anchor="t" anchorCtr="0">
            <a:noAutofit/>
          </a:bodyPr>
          <a:lstStyle/>
          <a:p>
            <a:pPr marL="0" indent="0">
              <a:buNone/>
            </a:pPr>
            <a:r>
              <a:rPr lang="en-US" altLang="zh-CN" sz="1400" b="1" dirty="0">
                <a:solidFill>
                  <a:srgbClr val="9CDCFE"/>
                </a:solidFill>
                <a:effectLst/>
                <a:latin typeface="Consolas" panose="020B0609020204030204" pitchFamily="49" charset="0"/>
              </a:rPr>
              <a:t>x_in</a:t>
            </a:r>
            <a:r>
              <a:rPr lang="en-US" altLang="zh-CN" sz="1400" b="1" dirty="0">
                <a:solidFill>
                  <a:srgbClr val="D4D4D4"/>
                </a:solidFill>
                <a:effectLst/>
                <a:latin typeface="Consolas" panose="020B0609020204030204" pitchFamily="49" charset="0"/>
              </a:rPr>
              <a:t> = </a:t>
            </a:r>
            <a:r>
              <a:rPr lang="en-US" altLang="zh-CN" sz="1400" b="1" dirty="0" err="1">
                <a:solidFill>
                  <a:srgbClr val="D4D4D4"/>
                </a:solidFill>
                <a:effectLst/>
                <a:latin typeface="Consolas" panose="020B0609020204030204" pitchFamily="49" charset="0"/>
              </a:rPr>
              <a:t>np.array</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3</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0</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3</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2</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2</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4</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4</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2</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0</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0</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3</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3</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3</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a:t>
            </a:r>
          </a:p>
          <a:p>
            <a:pPr marL="0" indent="0">
              <a:buNone/>
            </a:pPr>
            <a:r>
              <a:rPr lang="en-US" altLang="zh-CN" sz="1400" b="1" dirty="0" err="1">
                <a:solidFill>
                  <a:srgbClr val="9CDCFE"/>
                </a:solidFill>
                <a:effectLst/>
                <a:latin typeface="Consolas" panose="020B0609020204030204" pitchFamily="49" charset="0"/>
              </a:rPr>
              <a:t>ksize</a:t>
            </a:r>
            <a:r>
              <a:rPr lang="en-US" altLang="zh-CN" sz="1400" b="1" dirty="0">
                <a:solidFill>
                  <a:srgbClr val="D4D4D4"/>
                </a:solidFill>
                <a:effectLst/>
                <a:latin typeface="Consolas" panose="020B0609020204030204" pitchFamily="49" charset="0"/>
              </a:rPr>
              <a:t> = [</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2</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2</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9CDCFE"/>
                </a:solidFill>
                <a:effectLst/>
                <a:latin typeface="Consolas" panose="020B0609020204030204" pitchFamily="49" charset="0"/>
              </a:rPr>
              <a:t>input</a:t>
            </a:r>
            <a:r>
              <a:rPr lang="en-US" altLang="zh-CN" sz="1400" b="1" dirty="0">
                <a:solidFill>
                  <a:srgbClr val="D4D4D4"/>
                </a:solidFill>
                <a:effectLst/>
                <a:latin typeface="Consolas" panose="020B0609020204030204" pitchFamily="49" charset="0"/>
              </a:rPr>
              <a:t> = </a:t>
            </a:r>
            <a:r>
              <a:rPr lang="en-US" altLang="zh-CN" sz="1400" b="1" dirty="0" err="1">
                <a:solidFill>
                  <a:srgbClr val="4EC9B0"/>
                </a:solidFill>
                <a:effectLst/>
                <a:latin typeface="Consolas" panose="020B0609020204030204" pitchFamily="49" charset="0"/>
              </a:rPr>
              <a:t>tf</a:t>
            </a:r>
            <a:r>
              <a:rPr lang="en-US" altLang="zh-CN" sz="1400" b="1" dirty="0" err="1">
                <a:solidFill>
                  <a:srgbClr val="D4D4D4"/>
                </a:solidFill>
                <a:effectLst/>
                <a:latin typeface="Consolas" panose="020B0609020204030204" pitchFamily="49" charset="0"/>
              </a:rPr>
              <a:t>.</a:t>
            </a:r>
            <a:r>
              <a:rPr lang="en-US" altLang="zh-CN" sz="1400" b="1" dirty="0" err="1">
                <a:solidFill>
                  <a:srgbClr val="DCDCAA"/>
                </a:solidFill>
                <a:effectLst/>
                <a:latin typeface="Consolas" panose="020B0609020204030204" pitchFamily="49" charset="0"/>
              </a:rPr>
              <a:t>constant</a:t>
            </a:r>
            <a:r>
              <a:rPr lang="en-US" altLang="zh-CN" sz="1400" b="1" dirty="0">
                <a:solidFill>
                  <a:srgbClr val="D4D4D4"/>
                </a:solidFill>
                <a:effectLst/>
                <a:latin typeface="Consolas" panose="020B0609020204030204" pitchFamily="49" charset="0"/>
              </a:rPr>
              <a:t>(</a:t>
            </a:r>
            <a:r>
              <a:rPr lang="en-US" altLang="zh-CN" sz="1400" b="1" dirty="0">
                <a:solidFill>
                  <a:srgbClr val="9CDCFE"/>
                </a:solidFill>
                <a:effectLst/>
                <a:latin typeface="Consolas" panose="020B0609020204030204" pitchFamily="49" charset="0"/>
              </a:rPr>
              <a:t>x_in</a:t>
            </a: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shape</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4</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4</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dtype</a:t>
            </a:r>
            <a:r>
              <a:rPr lang="en-US" altLang="zh-CN" sz="1400" b="1" dirty="0">
                <a:solidFill>
                  <a:srgbClr val="D4D4D4"/>
                </a:solidFill>
                <a:effectLst/>
                <a:latin typeface="Consolas" panose="020B0609020204030204" pitchFamily="49" charset="0"/>
              </a:rPr>
              <a:t>=</a:t>
            </a:r>
            <a:r>
              <a:rPr lang="en-US" altLang="zh-CN" sz="1400" b="1" dirty="0">
                <a:solidFill>
                  <a:srgbClr val="4EC9B0"/>
                </a:solidFill>
                <a:effectLst/>
                <a:latin typeface="Consolas" panose="020B0609020204030204" pitchFamily="49" charset="0"/>
              </a:rPr>
              <a:t>tf</a:t>
            </a:r>
            <a:r>
              <a:rPr lang="en-US" altLang="zh-CN" sz="1400" b="1" dirty="0">
                <a:solidFill>
                  <a:srgbClr val="D4D4D4"/>
                </a:solidFill>
                <a:effectLst/>
                <a:latin typeface="Consolas" panose="020B0609020204030204" pitchFamily="49" charset="0"/>
              </a:rPr>
              <a:t>.</a:t>
            </a:r>
            <a:r>
              <a:rPr lang="en-US" altLang="zh-CN" sz="1400" b="1" dirty="0">
                <a:solidFill>
                  <a:srgbClr val="9CDCFE"/>
                </a:solidFill>
                <a:effectLst/>
                <a:latin typeface="Consolas" panose="020B0609020204030204" pitchFamily="49" charset="0"/>
              </a:rPr>
              <a:t>float32</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9CDCFE"/>
                </a:solidFill>
                <a:effectLst/>
                <a:latin typeface="Consolas" panose="020B0609020204030204" pitchFamily="49" charset="0"/>
              </a:rPr>
              <a:t>pool</a:t>
            </a:r>
            <a:r>
              <a:rPr lang="en-US" altLang="zh-CN" sz="1400" b="1" dirty="0">
                <a:solidFill>
                  <a:srgbClr val="D4D4D4"/>
                </a:solidFill>
                <a:effectLst/>
                <a:latin typeface="Consolas" panose="020B0609020204030204" pitchFamily="49" charset="0"/>
              </a:rPr>
              <a:t> = </a:t>
            </a:r>
            <a:r>
              <a:rPr lang="en-US" altLang="zh-CN" sz="1400" b="1" dirty="0" err="1">
                <a:solidFill>
                  <a:srgbClr val="4EC9B0"/>
                </a:solidFill>
                <a:effectLst/>
                <a:latin typeface="Consolas" panose="020B0609020204030204" pitchFamily="49" charset="0"/>
              </a:rPr>
              <a:t>tf</a:t>
            </a:r>
            <a:r>
              <a:rPr lang="en-US" altLang="zh-CN" sz="1400" b="1" dirty="0" err="1">
                <a:solidFill>
                  <a:srgbClr val="D4D4D4"/>
                </a:solidFill>
                <a:effectLst/>
                <a:latin typeface="Consolas" panose="020B0609020204030204" pitchFamily="49" charset="0"/>
              </a:rPr>
              <a:t>.</a:t>
            </a:r>
            <a:r>
              <a:rPr lang="en-US" altLang="zh-CN" sz="1400" b="1" dirty="0" err="1">
                <a:solidFill>
                  <a:srgbClr val="4EC9B0"/>
                </a:solidFill>
                <a:effectLst/>
                <a:latin typeface="Consolas" panose="020B0609020204030204" pitchFamily="49" charset="0"/>
              </a:rPr>
              <a:t>nn</a:t>
            </a:r>
            <a:r>
              <a:rPr lang="en-US" altLang="zh-CN" sz="1400" b="1" dirty="0" err="1">
                <a:solidFill>
                  <a:srgbClr val="D4D4D4"/>
                </a:solidFill>
                <a:effectLst/>
                <a:latin typeface="Consolas" panose="020B0609020204030204" pitchFamily="49" charset="0"/>
              </a:rPr>
              <a:t>.</a:t>
            </a:r>
            <a:r>
              <a:rPr lang="en-US" altLang="zh-CN" sz="1400" b="1" dirty="0" err="1">
                <a:solidFill>
                  <a:srgbClr val="DCDCAA"/>
                </a:solidFill>
                <a:effectLst/>
                <a:latin typeface="Consolas" panose="020B0609020204030204" pitchFamily="49" charset="0"/>
              </a:rPr>
              <a:t>avg_pool</a:t>
            </a:r>
            <a:r>
              <a:rPr lang="en-US" altLang="zh-CN" sz="1400" b="1" dirty="0">
                <a:solidFill>
                  <a:srgbClr val="D4D4D4"/>
                </a:solidFill>
                <a:effectLst/>
                <a:latin typeface="Consolas" panose="020B0609020204030204" pitchFamily="49" charset="0"/>
              </a:rPr>
              <a:t>(</a:t>
            </a:r>
            <a:r>
              <a:rPr lang="en-US" altLang="zh-CN" sz="1400" b="1" dirty="0">
                <a:solidFill>
                  <a:srgbClr val="9CDCFE"/>
                </a:solidFill>
                <a:effectLst/>
                <a:latin typeface="Consolas" panose="020B0609020204030204" pitchFamily="49" charset="0"/>
              </a:rPr>
              <a:t>input</a:t>
            </a: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ksize</a:t>
            </a: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strides</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2</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2</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padding</a:t>
            </a:r>
            <a:r>
              <a:rPr lang="en-US" altLang="zh-CN" sz="1400" b="1" dirty="0">
                <a:solidFill>
                  <a:srgbClr val="D4D4D4"/>
                </a:solidFill>
                <a:effectLst/>
                <a:latin typeface="Consolas" panose="020B0609020204030204" pitchFamily="49" charset="0"/>
              </a:rPr>
              <a:t>=</a:t>
            </a:r>
            <a:r>
              <a:rPr lang="en-US" altLang="zh-CN" sz="1400" b="1" dirty="0">
                <a:solidFill>
                  <a:srgbClr val="CE9178"/>
                </a:solidFill>
                <a:effectLst/>
                <a:latin typeface="Consolas" panose="020B0609020204030204" pitchFamily="49" charset="0"/>
              </a:rPr>
              <a:t>'VALID'</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CDCAA"/>
                </a:solidFill>
                <a:effectLst/>
                <a:latin typeface="Consolas" panose="020B0609020204030204" pitchFamily="49" charset="0"/>
              </a:rPr>
              <a:t>print</a:t>
            </a:r>
            <a:r>
              <a:rPr lang="en-US" altLang="zh-CN" sz="1400" b="1" dirty="0">
                <a:solidFill>
                  <a:srgbClr val="D4D4D4"/>
                </a:solidFill>
                <a:effectLst/>
                <a:latin typeface="Consolas" panose="020B0609020204030204" pitchFamily="49" charset="0"/>
              </a:rPr>
              <a:t>(</a:t>
            </a:r>
            <a:r>
              <a:rPr lang="en-US" altLang="zh-CN" sz="1400" b="1" dirty="0">
                <a:solidFill>
                  <a:srgbClr val="9CDCFE"/>
                </a:solidFill>
                <a:effectLst/>
                <a:latin typeface="Consolas" panose="020B0609020204030204" pitchFamily="49" charset="0"/>
              </a:rPr>
              <a:t>pool</a:t>
            </a:r>
            <a:r>
              <a:rPr lang="en-US" altLang="zh-CN" sz="1400" b="1" dirty="0">
                <a:solidFill>
                  <a:srgbClr val="D4D4D4"/>
                </a:solidFill>
                <a:effectLst/>
                <a:latin typeface="Consolas" panose="020B0609020204030204" pitchFamily="49" charset="0"/>
              </a:rPr>
              <a:t>)</a:t>
            </a:r>
          </a:p>
          <a:p>
            <a:pPr marL="0" indent="0">
              <a:buNone/>
            </a:pPr>
            <a:endParaRPr lang="zh-CN" altLang="en-US" sz="1600" b="1" dirty="0">
              <a:solidFill>
                <a:srgbClr val="D4D4D4"/>
              </a:solidFill>
              <a:effectLst/>
              <a:latin typeface="Consolas" panose="020B0609020204030204" pitchFamily="49" charset="0"/>
            </a:endParaRPr>
          </a:p>
          <a:p>
            <a:pPr marL="0" indent="0">
              <a:buNone/>
            </a:pPr>
            <a:endParaRPr lang="en-US" altLang="zh-CN" sz="1600" b="1" dirty="0">
              <a:solidFill>
                <a:srgbClr val="D4D4D4"/>
              </a:solidFill>
              <a:effectLst/>
              <a:latin typeface="Consolas" panose="020B0609020204030204" pitchFamily="49" charset="0"/>
            </a:endParaRPr>
          </a:p>
          <a:p>
            <a:pPr marL="146050" indent="0">
              <a:buNone/>
            </a:pPr>
            <a:r>
              <a:rPr lang="en-US" altLang="zh-CN" sz="1600" b="1" dirty="0">
                <a:solidFill>
                  <a:srgbClr val="D4D4D4"/>
                </a:solidFill>
                <a:effectLst/>
                <a:latin typeface="Consolas" panose="020B0609020204030204" pitchFamily="49" charset="0"/>
              </a:rPr>
              <a:t>        </a:t>
            </a:r>
            <a:endParaRPr lang="zh-CN" altLang="en-US" sz="1600" b="1" dirty="0">
              <a:solidFill>
                <a:srgbClr val="D4D4D4"/>
              </a:solidFill>
              <a:effectLst/>
              <a:latin typeface="Consolas" panose="020B0609020204030204" pitchFamily="49" charset="0"/>
            </a:endParaRPr>
          </a:p>
        </p:txBody>
      </p:sp>
      <p:sp>
        <p:nvSpPr>
          <p:cNvPr id="414" name="Google Shape;414;p52"/>
          <p:cNvSpPr txBox="1"/>
          <p:nvPr/>
        </p:nvSpPr>
        <p:spPr>
          <a:xfrm>
            <a:off x="997526" y="195753"/>
            <a:ext cx="7148947" cy="425635"/>
          </a:xfrm>
          <a:prstGeom prst="rect">
            <a:avLst/>
          </a:prstGeom>
          <a:noFill/>
          <a:ln>
            <a:noFill/>
          </a:ln>
        </p:spPr>
        <p:txBody>
          <a:bodyPr spcFirstLastPara="1" wrap="square" lIns="57150" tIns="57150" rIns="57150" bIns="57150" anchor="t" anchorCtr="0">
            <a:noAutofit/>
          </a:bodyPr>
          <a:lstStyle/>
          <a:p>
            <a:pPr marL="0" lvl="0" indent="0" algn="l" rtl="0">
              <a:spcBef>
                <a:spcPts val="0"/>
              </a:spcBef>
              <a:spcAft>
                <a:spcPts val="0"/>
              </a:spcAft>
              <a:buNone/>
            </a:pPr>
            <a:r>
              <a:rPr lang="en-US" altLang="zh-CN" sz="1800" b="1" dirty="0">
                <a:solidFill>
                  <a:srgbClr val="F06292"/>
                </a:solidFill>
              </a:rPr>
              <a:t>#  </a:t>
            </a:r>
            <a:r>
              <a:rPr lang="zh-CN" altLang="en-US" sz="1800" b="1" dirty="0">
                <a:solidFill>
                  <a:schemeClr val="bg1"/>
                </a:solidFill>
              </a:rPr>
              <a:t>平均池化</a:t>
            </a:r>
            <a:endParaRPr lang="en-US" altLang="zh-CN" sz="1800" b="1" dirty="0">
              <a:solidFill>
                <a:schemeClr val="bg1"/>
              </a:solidFill>
            </a:endParaRPr>
          </a:p>
        </p:txBody>
      </p:sp>
      <p:sp>
        <p:nvSpPr>
          <p:cNvPr id="7" name="文本框 6">
            <a:extLst>
              <a:ext uri="{FF2B5EF4-FFF2-40B4-BE49-F238E27FC236}">
                <a16:creationId xmlns:a16="http://schemas.microsoft.com/office/drawing/2014/main" id="{44621031-B0DC-6F6A-4E29-52C9E14D6EFB}"/>
              </a:ext>
            </a:extLst>
          </p:cNvPr>
          <p:cNvSpPr txBox="1"/>
          <p:nvPr/>
        </p:nvSpPr>
        <p:spPr>
          <a:xfrm>
            <a:off x="997526" y="664739"/>
            <a:ext cx="672709" cy="307777"/>
          </a:xfrm>
          <a:prstGeom prst="rect">
            <a:avLst/>
          </a:prstGeom>
          <a:noFill/>
        </p:spPr>
        <p:txBody>
          <a:bodyPr wrap="square">
            <a:spAutoFit/>
          </a:bodyPr>
          <a:lstStyle/>
          <a:p>
            <a:r>
              <a:rPr lang="en-US" altLang="zh-CN" b="1" dirty="0">
                <a:solidFill>
                  <a:srgbClr val="F06292"/>
                </a:solidFill>
              </a:rPr>
              <a:t>In</a:t>
            </a:r>
            <a:r>
              <a:rPr lang="en-US" altLang="zh-CN" sz="1400" b="1" dirty="0">
                <a:solidFill>
                  <a:srgbClr val="F06292"/>
                </a:solidFill>
              </a:rPr>
              <a:t>[1]:</a:t>
            </a:r>
            <a:endParaRPr lang="zh-CN" altLang="zh-CN" b="1" dirty="0">
              <a:solidFill>
                <a:schemeClr val="bg1"/>
              </a:solidFill>
              <a:latin typeface="Consolas" panose="020B0609020204030204" pitchFamily="49" charset="0"/>
            </a:endParaRPr>
          </a:p>
        </p:txBody>
      </p:sp>
      <p:sp>
        <p:nvSpPr>
          <p:cNvPr id="2" name="Rectangle 2">
            <a:extLst>
              <a:ext uri="{FF2B5EF4-FFF2-40B4-BE49-F238E27FC236}">
                <a16:creationId xmlns:a16="http://schemas.microsoft.com/office/drawing/2014/main" id="{904D585E-C764-F386-4CC5-38B5238DC22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DCD0C5D3-0F13-16D7-77BF-5102B32D6E8E}"/>
              </a:ext>
            </a:extLst>
          </p:cNvPr>
          <p:cNvPicPr>
            <a:picLocks noChangeAspect="1"/>
          </p:cNvPicPr>
          <p:nvPr/>
        </p:nvPicPr>
        <p:blipFill>
          <a:blip r:embed="rId3"/>
          <a:stretch>
            <a:fillRect/>
          </a:stretch>
        </p:blipFill>
        <p:spPr>
          <a:xfrm>
            <a:off x="5493068" y="3301827"/>
            <a:ext cx="2758440" cy="1645920"/>
          </a:xfrm>
          <a:prstGeom prst="rect">
            <a:avLst/>
          </a:prstGeom>
        </p:spPr>
      </p:pic>
    </p:spTree>
    <p:extLst>
      <p:ext uri="{BB962C8B-B14F-4D97-AF65-F5344CB8AC3E}">
        <p14:creationId xmlns:p14="http://schemas.microsoft.com/office/powerpoint/2010/main" val="155026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9"/>
          <p:cNvSpPr txBox="1">
            <a:spLocks noGrp="1"/>
          </p:cNvSpPr>
          <p:nvPr>
            <p:ph type="title"/>
          </p:nvPr>
        </p:nvSpPr>
        <p:spPr>
          <a:xfrm>
            <a:off x="2462606" y="2174324"/>
            <a:ext cx="4218788" cy="7948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识别</a:t>
            </a:r>
            <a:r>
              <a:rPr lang="en-US" altLang="zh-CN" dirty="0"/>
              <a:t>CIFAR-10</a:t>
            </a:r>
            <a:r>
              <a:rPr lang="zh-CN" altLang="en-US" dirty="0"/>
              <a:t>图像</a:t>
            </a:r>
            <a:endParaRPr dirty="0"/>
          </a:p>
        </p:txBody>
      </p:sp>
      <p:sp>
        <p:nvSpPr>
          <p:cNvPr id="2" name="Google Shape;394;p49">
            <a:extLst>
              <a:ext uri="{FF2B5EF4-FFF2-40B4-BE49-F238E27FC236}">
                <a16:creationId xmlns:a16="http://schemas.microsoft.com/office/drawing/2014/main" id="{B285BBB3-2E8F-C3D0-8C55-DB20D4BAB925}"/>
              </a:ext>
            </a:extLst>
          </p:cNvPr>
          <p:cNvSpPr txBox="1">
            <a:spLocks/>
          </p:cNvSpPr>
          <p:nvPr/>
        </p:nvSpPr>
        <p:spPr>
          <a:xfrm>
            <a:off x="588325" y="360907"/>
            <a:ext cx="1548401" cy="824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r>
              <a:rPr lang="zh-CN" altLang="en-US" dirty="0"/>
              <a:t>任务</a:t>
            </a:r>
            <a:r>
              <a:rPr lang="en-US" altLang="zh-CN" dirty="0"/>
              <a:t>4</a:t>
            </a:r>
            <a:endParaRPr lang="zh-CN" altLang="en-US" dirty="0"/>
          </a:p>
        </p:txBody>
      </p:sp>
    </p:spTree>
    <p:extLst>
      <p:ext uri="{BB962C8B-B14F-4D97-AF65-F5344CB8AC3E}">
        <p14:creationId xmlns:p14="http://schemas.microsoft.com/office/powerpoint/2010/main" val="3281729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7" name="標題 1">
            <a:extLst>
              <a:ext uri="{FF2B5EF4-FFF2-40B4-BE49-F238E27FC236}">
                <a16:creationId xmlns:a16="http://schemas.microsoft.com/office/drawing/2014/main" id="{69D6AADA-20B7-4D93-84F0-2F2363E10B54}"/>
              </a:ext>
            </a:extLst>
          </p:cNvPr>
          <p:cNvSpPr txBox="1">
            <a:spLocks/>
          </p:cNvSpPr>
          <p:nvPr/>
        </p:nvSpPr>
        <p:spPr>
          <a:xfrm>
            <a:off x="278434" y="253572"/>
            <a:ext cx="3962813" cy="4471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eaLnBrk="0" fontAlgn="base" hangingPunct="0">
              <a:buFont typeface="Arial"/>
            </a:pPr>
            <a:r>
              <a:rPr lang="zh-CN" altLang="en-US" sz="2000" dirty="0">
                <a:solidFill>
                  <a:srgbClr val="0070C0"/>
                </a:solidFill>
                <a:latin typeface="微软雅黑 Light" panose="020B0502040204020203" pitchFamily="34" charset="-122"/>
                <a:ea typeface="微软雅黑 Light" panose="020B0502040204020203" pitchFamily="34" charset="-122"/>
                <a:cs typeface="Arial"/>
                <a:sym typeface="Arial"/>
              </a:rPr>
              <a:t>全连接神经网络和卷积神经网络</a:t>
            </a:r>
            <a:endParaRPr lang="zh-TW" altLang="en-US" sz="2000" dirty="0">
              <a:solidFill>
                <a:srgbClr val="0070C0"/>
              </a:solidFill>
              <a:latin typeface="微软雅黑 Light" panose="020B0502040204020203" pitchFamily="34" charset="-122"/>
              <a:ea typeface="微软雅黑 Light" panose="020B0502040204020203" pitchFamily="34" charset="-122"/>
              <a:cs typeface="Arial"/>
              <a:sym typeface="Arial"/>
            </a:endParaRPr>
          </a:p>
        </p:txBody>
      </p:sp>
      <p:grpSp>
        <p:nvGrpSpPr>
          <p:cNvPr id="9" name="组合 8">
            <a:extLst>
              <a:ext uri="{FF2B5EF4-FFF2-40B4-BE49-F238E27FC236}">
                <a16:creationId xmlns:a16="http://schemas.microsoft.com/office/drawing/2014/main" id="{639DC8DE-5998-4AED-A4CD-FC6A678B0049}"/>
              </a:ext>
            </a:extLst>
          </p:cNvPr>
          <p:cNvGrpSpPr/>
          <p:nvPr/>
        </p:nvGrpSpPr>
        <p:grpSpPr>
          <a:xfrm>
            <a:off x="576029" y="1036686"/>
            <a:ext cx="5539021" cy="2368502"/>
            <a:chOff x="302720" y="1336798"/>
            <a:chExt cx="11775660" cy="5076689"/>
          </a:xfrm>
        </p:grpSpPr>
        <p:sp>
          <p:nvSpPr>
            <p:cNvPr id="10" name="Google Shape;6358;p110">
              <a:extLst>
                <a:ext uri="{FF2B5EF4-FFF2-40B4-BE49-F238E27FC236}">
                  <a16:creationId xmlns:a16="http://schemas.microsoft.com/office/drawing/2014/main" id="{1B9C79DA-AF19-423A-BD91-7AC02CD3F68A}"/>
                </a:ext>
              </a:extLst>
            </p:cNvPr>
            <p:cNvSpPr/>
            <p:nvPr/>
          </p:nvSpPr>
          <p:spPr>
            <a:xfrm>
              <a:off x="7019296" y="4215917"/>
              <a:ext cx="945000" cy="216685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1" name="Google Shape;6359;p110">
              <a:extLst>
                <a:ext uri="{FF2B5EF4-FFF2-40B4-BE49-F238E27FC236}">
                  <a16:creationId xmlns:a16="http://schemas.microsoft.com/office/drawing/2014/main" id="{74739412-C004-4A98-AC93-DE764A739EAC}"/>
                </a:ext>
              </a:extLst>
            </p:cNvPr>
            <p:cNvSpPr/>
            <p:nvPr/>
          </p:nvSpPr>
          <p:spPr>
            <a:xfrm>
              <a:off x="8147835" y="4215903"/>
              <a:ext cx="660600" cy="2185712"/>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2" name="Google Shape;6360;p110">
              <a:extLst>
                <a:ext uri="{FF2B5EF4-FFF2-40B4-BE49-F238E27FC236}">
                  <a16:creationId xmlns:a16="http://schemas.microsoft.com/office/drawing/2014/main" id="{EE7E922F-3528-460C-A6C2-0D69D6384429}"/>
                </a:ext>
              </a:extLst>
            </p:cNvPr>
            <p:cNvSpPr/>
            <p:nvPr/>
          </p:nvSpPr>
          <p:spPr>
            <a:xfrm>
              <a:off x="8147835" y="4677396"/>
              <a:ext cx="198000" cy="220785"/>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3" name="Google Shape;6361;p110">
              <a:extLst>
                <a:ext uri="{FF2B5EF4-FFF2-40B4-BE49-F238E27FC236}">
                  <a16:creationId xmlns:a16="http://schemas.microsoft.com/office/drawing/2014/main" id="{D71B3F5C-3225-4F26-AE18-91E7F025C818}"/>
                </a:ext>
              </a:extLst>
            </p:cNvPr>
            <p:cNvSpPr/>
            <p:nvPr/>
          </p:nvSpPr>
          <p:spPr>
            <a:xfrm>
              <a:off x="9330871" y="4208555"/>
              <a:ext cx="945000" cy="2199198"/>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4" name="Google Shape;6362;p110">
              <a:extLst>
                <a:ext uri="{FF2B5EF4-FFF2-40B4-BE49-F238E27FC236}">
                  <a16:creationId xmlns:a16="http://schemas.microsoft.com/office/drawing/2014/main" id="{39FFECAD-651E-4E03-BB8B-2E0B2931A6DB}"/>
                </a:ext>
              </a:extLst>
            </p:cNvPr>
            <p:cNvSpPr/>
            <p:nvPr/>
          </p:nvSpPr>
          <p:spPr>
            <a:xfrm>
              <a:off x="10354437" y="4214289"/>
              <a:ext cx="945000" cy="2199198"/>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cxnSp>
          <p:nvCxnSpPr>
            <p:cNvPr id="15" name="Google Shape;6363;p110">
              <a:extLst>
                <a:ext uri="{FF2B5EF4-FFF2-40B4-BE49-F238E27FC236}">
                  <a16:creationId xmlns:a16="http://schemas.microsoft.com/office/drawing/2014/main" id="{A6A72AD3-49EF-415F-8548-18DF79E126F0}"/>
                </a:ext>
              </a:extLst>
            </p:cNvPr>
            <p:cNvCxnSpPr>
              <a:cxnSpLocks/>
            </p:cNvCxnSpPr>
            <p:nvPr/>
          </p:nvCxnSpPr>
          <p:spPr>
            <a:xfrm>
              <a:off x="10408656" y="4697966"/>
              <a:ext cx="405300" cy="0"/>
            </a:xfrm>
            <a:prstGeom prst="straightConnector1">
              <a:avLst/>
            </a:prstGeom>
            <a:noFill/>
            <a:ln w="9525" cap="flat" cmpd="sng">
              <a:solidFill>
                <a:schemeClr val="dk2"/>
              </a:solidFill>
              <a:prstDash val="solid"/>
              <a:round/>
              <a:headEnd type="none" w="med" len="med"/>
              <a:tailEnd type="none" w="med" len="med"/>
            </a:ln>
          </p:spPr>
        </p:cxnSp>
        <p:grpSp>
          <p:nvGrpSpPr>
            <p:cNvPr id="16" name="Google Shape;6364;p110">
              <a:extLst>
                <a:ext uri="{FF2B5EF4-FFF2-40B4-BE49-F238E27FC236}">
                  <a16:creationId xmlns:a16="http://schemas.microsoft.com/office/drawing/2014/main" id="{0BB1809D-2427-4900-A417-4793BBD9DBD5}"/>
                </a:ext>
              </a:extLst>
            </p:cNvPr>
            <p:cNvGrpSpPr/>
            <p:nvPr/>
          </p:nvGrpSpPr>
          <p:grpSpPr>
            <a:xfrm>
              <a:off x="10354454" y="4690016"/>
              <a:ext cx="458224" cy="227991"/>
              <a:chOff x="5668659" y="1713442"/>
              <a:chExt cx="458224" cy="227991"/>
            </a:xfrm>
          </p:grpSpPr>
          <p:grpSp>
            <p:nvGrpSpPr>
              <p:cNvPr id="322" name="Google Shape;6365;p110">
                <a:extLst>
                  <a:ext uri="{FF2B5EF4-FFF2-40B4-BE49-F238E27FC236}">
                    <a16:creationId xmlns:a16="http://schemas.microsoft.com/office/drawing/2014/main" id="{59B37897-109E-4023-ADDD-D92FB9A3D6F6}"/>
                  </a:ext>
                </a:extLst>
              </p:cNvPr>
              <p:cNvGrpSpPr/>
              <p:nvPr/>
            </p:nvGrpSpPr>
            <p:grpSpPr>
              <a:xfrm>
                <a:off x="5802485" y="1713507"/>
                <a:ext cx="188680" cy="227926"/>
                <a:chOff x="5802485" y="1713507"/>
                <a:chExt cx="188680" cy="227926"/>
              </a:xfrm>
            </p:grpSpPr>
            <p:sp>
              <p:nvSpPr>
                <p:cNvPr id="330" name="Google Shape;6366;p110">
                  <a:extLst>
                    <a:ext uri="{FF2B5EF4-FFF2-40B4-BE49-F238E27FC236}">
                      <a16:creationId xmlns:a16="http://schemas.microsoft.com/office/drawing/2014/main" id="{2642A563-6B39-4EBA-833E-9074269DEC43}"/>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331" name="Google Shape;6367;p110">
                  <a:extLst>
                    <a:ext uri="{FF2B5EF4-FFF2-40B4-BE49-F238E27FC236}">
                      <a16:creationId xmlns:a16="http://schemas.microsoft.com/office/drawing/2014/main" id="{8A0EBD0F-4362-4AC1-A90F-98EB7FE1FEF9}"/>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nvGrpSpPr>
              <p:cNvPr id="323" name="Google Shape;6368;p110">
                <a:extLst>
                  <a:ext uri="{FF2B5EF4-FFF2-40B4-BE49-F238E27FC236}">
                    <a16:creationId xmlns:a16="http://schemas.microsoft.com/office/drawing/2014/main" id="{D44E77F3-1378-430D-A93B-69902DE91A16}"/>
                  </a:ext>
                </a:extLst>
              </p:cNvPr>
              <p:cNvGrpSpPr/>
              <p:nvPr/>
            </p:nvGrpSpPr>
            <p:grpSpPr>
              <a:xfrm>
                <a:off x="5936312" y="1713442"/>
                <a:ext cx="190571" cy="227991"/>
                <a:chOff x="5936312" y="1713442"/>
                <a:chExt cx="190571" cy="227991"/>
              </a:xfrm>
            </p:grpSpPr>
            <p:sp>
              <p:nvSpPr>
                <p:cNvPr id="327" name="Google Shape;6369;p110">
                  <a:extLst>
                    <a:ext uri="{FF2B5EF4-FFF2-40B4-BE49-F238E27FC236}">
                      <a16:creationId xmlns:a16="http://schemas.microsoft.com/office/drawing/2014/main" id="{50D28C40-6FD9-498F-9E43-86ECE0074304}"/>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328" name="Google Shape;6370;p110">
                  <a:extLst>
                    <a:ext uri="{FF2B5EF4-FFF2-40B4-BE49-F238E27FC236}">
                      <a16:creationId xmlns:a16="http://schemas.microsoft.com/office/drawing/2014/main" id="{8BE1231C-1DB6-4FBF-BD30-8729144CBA23}"/>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329" name="Google Shape;6371;p110">
                  <a:extLst>
                    <a:ext uri="{FF2B5EF4-FFF2-40B4-BE49-F238E27FC236}">
                      <a16:creationId xmlns:a16="http://schemas.microsoft.com/office/drawing/2014/main" id="{B22465D1-FDD7-4102-A14F-C00893E55D78}"/>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324" name="Google Shape;6372;p110">
                <a:extLst>
                  <a:ext uri="{FF2B5EF4-FFF2-40B4-BE49-F238E27FC236}">
                    <a16:creationId xmlns:a16="http://schemas.microsoft.com/office/drawing/2014/main" id="{17E653F1-2C92-4A47-A343-DFF137CC197E}"/>
                  </a:ext>
                </a:extLst>
              </p:cNvPr>
              <p:cNvGrpSpPr/>
              <p:nvPr/>
            </p:nvGrpSpPr>
            <p:grpSpPr>
              <a:xfrm>
                <a:off x="5668659" y="1714000"/>
                <a:ext cx="193488" cy="227433"/>
                <a:chOff x="5668659" y="1714000"/>
                <a:chExt cx="193488" cy="227433"/>
              </a:xfrm>
            </p:grpSpPr>
            <p:sp>
              <p:nvSpPr>
                <p:cNvPr id="325" name="Google Shape;6373;p110">
                  <a:extLst>
                    <a:ext uri="{FF2B5EF4-FFF2-40B4-BE49-F238E27FC236}">
                      <a16:creationId xmlns:a16="http://schemas.microsoft.com/office/drawing/2014/main" id="{C14D2967-26F6-4475-A689-35AF89AE822B}"/>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326" name="Google Shape;6374;p110">
                  <a:extLst>
                    <a:ext uri="{FF2B5EF4-FFF2-40B4-BE49-F238E27FC236}">
                      <a16:creationId xmlns:a16="http://schemas.microsoft.com/office/drawing/2014/main" id="{C2D7F45D-1F1F-4B85-B071-3218621D97B4}"/>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sp>
          <p:nvSpPr>
            <p:cNvPr id="17" name="Google Shape;6375;p110">
              <a:extLst>
                <a:ext uri="{FF2B5EF4-FFF2-40B4-BE49-F238E27FC236}">
                  <a16:creationId xmlns:a16="http://schemas.microsoft.com/office/drawing/2014/main" id="{1526E48F-338A-4413-B93C-B12ACFCCE238}"/>
                </a:ext>
              </a:extLst>
            </p:cNvPr>
            <p:cNvSpPr/>
            <p:nvPr/>
          </p:nvSpPr>
          <p:spPr>
            <a:xfrm>
              <a:off x="11417780" y="4208537"/>
              <a:ext cx="660600" cy="2199198"/>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8" name="Google Shape;6376;p110">
              <a:extLst>
                <a:ext uri="{FF2B5EF4-FFF2-40B4-BE49-F238E27FC236}">
                  <a16:creationId xmlns:a16="http://schemas.microsoft.com/office/drawing/2014/main" id="{45701288-DF81-4B0E-9C5E-3F13C7451EA4}"/>
                </a:ext>
              </a:extLst>
            </p:cNvPr>
            <p:cNvSpPr/>
            <p:nvPr/>
          </p:nvSpPr>
          <p:spPr>
            <a:xfrm>
              <a:off x="11417782" y="4670602"/>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cxnSp>
          <p:nvCxnSpPr>
            <p:cNvPr id="19" name="Google Shape;6377;p110">
              <a:extLst>
                <a:ext uri="{FF2B5EF4-FFF2-40B4-BE49-F238E27FC236}">
                  <a16:creationId xmlns:a16="http://schemas.microsoft.com/office/drawing/2014/main" id="{0B2907F8-8880-4B63-8593-8DAC699FC70D}"/>
                </a:ext>
              </a:extLst>
            </p:cNvPr>
            <p:cNvCxnSpPr>
              <a:cxnSpLocks/>
            </p:cNvCxnSpPr>
            <p:nvPr/>
          </p:nvCxnSpPr>
          <p:spPr>
            <a:xfrm rot="10800000" flipH="1">
              <a:off x="10798792" y="4802805"/>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20" name="Google Shape;6378;p110">
              <a:extLst>
                <a:ext uri="{FF2B5EF4-FFF2-40B4-BE49-F238E27FC236}">
                  <a16:creationId xmlns:a16="http://schemas.microsoft.com/office/drawing/2014/main" id="{2EB5231D-C682-47B3-B4BD-83781BFF878A}"/>
                </a:ext>
              </a:extLst>
            </p:cNvPr>
            <p:cNvGrpSpPr/>
            <p:nvPr/>
          </p:nvGrpSpPr>
          <p:grpSpPr>
            <a:xfrm>
              <a:off x="7019301" y="4592016"/>
              <a:ext cx="570552" cy="584904"/>
              <a:chOff x="506259" y="2370079"/>
              <a:chExt cx="560574" cy="638941"/>
            </a:xfrm>
          </p:grpSpPr>
          <p:grpSp>
            <p:nvGrpSpPr>
              <p:cNvPr id="220" name="Google Shape;6379;p110">
                <a:extLst>
                  <a:ext uri="{FF2B5EF4-FFF2-40B4-BE49-F238E27FC236}">
                    <a16:creationId xmlns:a16="http://schemas.microsoft.com/office/drawing/2014/main" id="{C1A5D859-194D-4D13-B0A3-96F0758B6F2A}"/>
                  </a:ext>
                </a:extLst>
              </p:cNvPr>
              <p:cNvGrpSpPr/>
              <p:nvPr/>
            </p:nvGrpSpPr>
            <p:grpSpPr>
              <a:xfrm>
                <a:off x="608609" y="2370079"/>
                <a:ext cx="458224" cy="523616"/>
                <a:chOff x="608609" y="2370079"/>
                <a:chExt cx="458224" cy="523616"/>
              </a:xfrm>
            </p:grpSpPr>
            <p:grpSp>
              <p:nvGrpSpPr>
                <p:cNvPr id="289" name="Google Shape;6380;p110">
                  <a:extLst>
                    <a:ext uri="{FF2B5EF4-FFF2-40B4-BE49-F238E27FC236}">
                      <a16:creationId xmlns:a16="http://schemas.microsoft.com/office/drawing/2014/main" id="{798204B6-8EB5-4C53-B383-5507200773CD}"/>
                    </a:ext>
                  </a:extLst>
                </p:cNvPr>
                <p:cNvGrpSpPr/>
                <p:nvPr/>
              </p:nvGrpSpPr>
              <p:grpSpPr>
                <a:xfrm>
                  <a:off x="608609" y="2665704"/>
                  <a:ext cx="458224" cy="227991"/>
                  <a:chOff x="5668659" y="1713442"/>
                  <a:chExt cx="458224" cy="227991"/>
                </a:xfrm>
              </p:grpSpPr>
              <p:grpSp>
                <p:nvGrpSpPr>
                  <p:cNvPr id="312" name="Google Shape;6381;p110">
                    <a:extLst>
                      <a:ext uri="{FF2B5EF4-FFF2-40B4-BE49-F238E27FC236}">
                        <a16:creationId xmlns:a16="http://schemas.microsoft.com/office/drawing/2014/main" id="{0402D914-F0F0-4303-BF14-9136E224D8BD}"/>
                      </a:ext>
                    </a:extLst>
                  </p:cNvPr>
                  <p:cNvGrpSpPr/>
                  <p:nvPr/>
                </p:nvGrpSpPr>
                <p:grpSpPr>
                  <a:xfrm>
                    <a:off x="5802485" y="1713507"/>
                    <a:ext cx="188680" cy="227926"/>
                    <a:chOff x="5802485" y="1713507"/>
                    <a:chExt cx="188680" cy="227926"/>
                  </a:xfrm>
                </p:grpSpPr>
                <p:sp>
                  <p:nvSpPr>
                    <p:cNvPr id="320" name="Google Shape;6382;p110">
                      <a:extLst>
                        <a:ext uri="{FF2B5EF4-FFF2-40B4-BE49-F238E27FC236}">
                          <a16:creationId xmlns:a16="http://schemas.microsoft.com/office/drawing/2014/main" id="{8D3C27D1-782E-4CB8-9685-2C7BA7A48EA8}"/>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321" name="Google Shape;6383;p110">
                      <a:extLst>
                        <a:ext uri="{FF2B5EF4-FFF2-40B4-BE49-F238E27FC236}">
                          <a16:creationId xmlns:a16="http://schemas.microsoft.com/office/drawing/2014/main" id="{DC488D27-535D-45B3-B4BE-D5A5421B8EE9}"/>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nvGrpSpPr>
                  <p:cNvPr id="313" name="Google Shape;6384;p110">
                    <a:extLst>
                      <a:ext uri="{FF2B5EF4-FFF2-40B4-BE49-F238E27FC236}">
                        <a16:creationId xmlns:a16="http://schemas.microsoft.com/office/drawing/2014/main" id="{E3F94C89-0A14-4AD8-A863-4A090B759DCD}"/>
                      </a:ext>
                    </a:extLst>
                  </p:cNvPr>
                  <p:cNvGrpSpPr/>
                  <p:nvPr/>
                </p:nvGrpSpPr>
                <p:grpSpPr>
                  <a:xfrm>
                    <a:off x="5936312" y="1713442"/>
                    <a:ext cx="190571" cy="227991"/>
                    <a:chOff x="5936312" y="1713442"/>
                    <a:chExt cx="190571" cy="227991"/>
                  </a:xfrm>
                </p:grpSpPr>
                <p:sp>
                  <p:nvSpPr>
                    <p:cNvPr id="317" name="Google Shape;6385;p110">
                      <a:extLst>
                        <a:ext uri="{FF2B5EF4-FFF2-40B4-BE49-F238E27FC236}">
                          <a16:creationId xmlns:a16="http://schemas.microsoft.com/office/drawing/2014/main" id="{793F1192-1181-4DDA-A2C3-8963061199BD}"/>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318" name="Google Shape;6386;p110">
                      <a:extLst>
                        <a:ext uri="{FF2B5EF4-FFF2-40B4-BE49-F238E27FC236}">
                          <a16:creationId xmlns:a16="http://schemas.microsoft.com/office/drawing/2014/main" id="{48F528DC-A6E3-4CE8-BBEE-F80C3BF59745}"/>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319" name="Google Shape;6387;p110">
                      <a:extLst>
                        <a:ext uri="{FF2B5EF4-FFF2-40B4-BE49-F238E27FC236}">
                          <a16:creationId xmlns:a16="http://schemas.microsoft.com/office/drawing/2014/main" id="{4E392735-90CA-4E44-BF6E-8D46E9C9FFA0}"/>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314" name="Google Shape;6388;p110">
                    <a:extLst>
                      <a:ext uri="{FF2B5EF4-FFF2-40B4-BE49-F238E27FC236}">
                        <a16:creationId xmlns:a16="http://schemas.microsoft.com/office/drawing/2014/main" id="{A963B42B-F986-4C82-A717-78A6245EC3D2}"/>
                      </a:ext>
                    </a:extLst>
                  </p:cNvPr>
                  <p:cNvGrpSpPr/>
                  <p:nvPr/>
                </p:nvGrpSpPr>
                <p:grpSpPr>
                  <a:xfrm>
                    <a:off x="5668659" y="1714000"/>
                    <a:ext cx="193488" cy="227433"/>
                    <a:chOff x="5668659" y="1714000"/>
                    <a:chExt cx="193488" cy="227433"/>
                  </a:xfrm>
                </p:grpSpPr>
                <p:sp>
                  <p:nvSpPr>
                    <p:cNvPr id="315" name="Google Shape;6389;p110">
                      <a:extLst>
                        <a:ext uri="{FF2B5EF4-FFF2-40B4-BE49-F238E27FC236}">
                          <a16:creationId xmlns:a16="http://schemas.microsoft.com/office/drawing/2014/main" id="{6125F2E5-BD8C-4411-BE28-0E6695B664DB}"/>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316" name="Google Shape;6390;p110">
                      <a:extLst>
                        <a:ext uri="{FF2B5EF4-FFF2-40B4-BE49-F238E27FC236}">
                          <a16:creationId xmlns:a16="http://schemas.microsoft.com/office/drawing/2014/main" id="{C04A00A1-7A96-40E9-B768-C6D4DC817086}"/>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grpSp>
              <p:nvGrpSpPr>
                <p:cNvPr id="290" name="Google Shape;6391;p110">
                  <a:extLst>
                    <a:ext uri="{FF2B5EF4-FFF2-40B4-BE49-F238E27FC236}">
                      <a16:creationId xmlns:a16="http://schemas.microsoft.com/office/drawing/2014/main" id="{29AAD18B-4B80-4245-A5F0-7AFA54D1A726}"/>
                    </a:ext>
                  </a:extLst>
                </p:cNvPr>
                <p:cNvGrpSpPr/>
                <p:nvPr/>
              </p:nvGrpSpPr>
              <p:grpSpPr>
                <a:xfrm>
                  <a:off x="608609" y="2511879"/>
                  <a:ext cx="458224" cy="227991"/>
                  <a:chOff x="5668659" y="1713442"/>
                  <a:chExt cx="458224" cy="227991"/>
                </a:xfrm>
              </p:grpSpPr>
              <p:grpSp>
                <p:nvGrpSpPr>
                  <p:cNvPr id="302" name="Google Shape;6392;p110">
                    <a:extLst>
                      <a:ext uri="{FF2B5EF4-FFF2-40B4-BE49-F238E27FC236}">
                        <a16:creationId xmlns:a16="http://schemas.microsoft.com/office/drawing/2014/main" id="{96804008-B173-4771-8692-EFCFFEED004C}"/>
                      </a:ext>
                    </a:extLst>
                  </p:cNvPr>
                  <p:cNvGrpSpPr/>
                  <p:nvPr/>
                </p:nvGrpSpPr>
                <p:grpSpPr>
                  <a:xfrm>
                    <a:off x="5802485" y="1713507"/>
                    <a:ext cx="188680" cy="227926"/>
                    <a:chOff x="5802485" y="1713507"/>
                    <a:chExt cx="188680" cy="227926"/>
                  </a:xfrm>
                </p:grpSpPr>
                <p:sp>
                  <p:nvSpPr>
                    <p:cNvPr id="310" name="Google Shape;6393;p110">
                      <a:extLst>
                        <a:ext uri="{FF2B5EF4-FFF2-40B4-BE49-F238E27FC236}">
                          <a16:creationId xmlns:a16="http://schemas.microsoft.com/office/drawing/2014/main" id="{3DA79FF8-FC7A-4904-8899-A67E5DFECB32}"/>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311" name="Google Shape;6394;p110">
                      <a:extLst>
                        <a:ext uri="{FF2B5EF4-FFF2-40B4-BE49-F238E27FC236}">
                          <a16:creationId xmlns:a16="http://schemas.microsoft.com/office/drawing/2014/main" id="{198BD1EC-E27F-49E7-B1F5-764DB0538FEF}"/>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nvGrpSpPr>
                  <p:cNvPr id="303" name="Google Shape;6395;p110">
                    <a:extLst>
                      <a:ext uri="{FF2B5EF4-FFF2-40B4-BE49-F238E27FC236}">
                        <a16:creationId xmlns:a16="http://schemas.microsoft.com/office/drawing/2014/main" id="{7ADEEBC2-D2D9-4F21-8EF9-9840B4BB3DC0}"/>
                      </a:ext>
                    </a:extLst>
                  </p:cNvPr>
                  <p:cNvGrpSpPr/>
                  <p:nvPr/>
                </p:nvGrpSpPr>
                <p:grpSpPr>
                  <a:xfrm>
                    <a:off x="5936312" y="1713442"/>
                    <a:ext cx="190571" cy="227991"/>
                    <a:chOff x="5936312" y="1713442"/>
                    <a:chExt cx="190571" cy="227991"/>
                  </a:xfrm>
                </p:grpSpPr>
                <p:sp>
                  <p:nvSpPr>
                    <p:cNvPr id="307" name="Google Shape;6396;p110">
                      <a:extLst>
                        <a:ext uri="{FF2B5EF4-FFF2-40B4-BE49-F238E27FC236}">
                          <a16:creationId xmlns:a16="http://schemas.microsoft.com/office/drawing/2014/main" id="{C24D802C-AE11-44EA-9218-4B5DCEEE00F1}"/>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308" name="Google Shape;6397;p110">
                      <a:extLst>
                        <a:ext uri="{FF2B5EF4-FFF2-40B4-BE49-F238E27FC236}">
                          <a16:creationId xmlns:a16="http://schemas.microsoft.com/office/drawing/2014/main" id="{6B51EDB8-1BED-4BEC-8F66-2588B43B8C5E}"/>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309" name="Google Shape;6398;p110">
                      <a:extLst>
                        <a:ext uri="{FF2B5EF4-FFF2-40B4-BE49-F238E27FC236}">
                          <a16:creationId xmlns:a16="http://schemas.microsoft.com/office/drawing/2014/main" id="{8D5844F6-F691-43AC-B8F5-C69D74399E7E}"/>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304" name="Google Shape;6399;p110">
                    <a:extLst>
                      <a:ext uri="{FF2B5EF4-FFF2-40B4-BE49-F238E27FC236}">
                        <a16:creationId xmlns:a16="http://schemas.microsoft.com/office/drawing/2014/main" id="{395152B6-470D-42F3-8665-02CE4AEF89B8}"/>
                      </a:ext>
                    </a:extLst>
                  </p:cNvPr>
                  <p:cNvGrpSpPr/>
                  <p:nvPr/>
                </p:nvGrpSpPr>
                <p:grpSpPr>
                  <a:xfrm>
                    <a:off x="5668659" y="1714000"/>
                    <a:ext cx="193488" cy="227433"/>
                    <a:chOff x="5668659" y="1714000"/>
                    <a:chExt cx="193488" cy="227433"/>
                  </a:xfrm>
                </p:grpSpPr>
                <p:sp>
                  <p:nvSpPr>
                    <p:cNvPr id="305" name="Google Shape;6400;p110">
                      <a:extLst>
                        <a:ext uri="{FF2B5EF4-FFF2-40B4-BE49-F238E27FC236}">
                          <a16:creationId xmlns:a16="http://schemas.microsoft.com/office/drawing/2014/main" id="{F99A20A7-1EA1-4242-9E23-7D38ECABA79B}"/>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306" name="Google Shape;6401;p110">
                      <a:extLst>
                        <a:ext uri="{FF2B5EF4-FFF2-40B4-BE49-F238E27FC236}">
                          <a16:creationId xmlns:a16="http://schemas.microsoft.com/office/drawing/2014/main" id="{EFBCC9B7-52F1-45E4-931B-C6C88E0D333D}"/>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grpSp>
              <p:nvGrpSpPr>
                <p:cNvPr id="291" name="Google Shape;6402;p110">
                  <a:extLst>
                    <a:ext uri="{FF2B5EF4-FFF2-40B4-BE49-F238E27FC236}">
                      <a16:creationId xmlns:a16="http://schemas.microsoft.com/office/drawing/2014/main" id="{861BDAAC-07A7-46EF-AEB1-EDA63CA7135F}"/>
                    </a:ext>
                  </a:extLst>
                </p:cNvPr>
                <p:cNvGrpSpPr/>
                <p:nvPr/>
              </p:nvGrpSpPr>
              <p:grpSpPr>
                <a:xfrm>
                  <a:off x="608609" y="2370079"/>
                  <a:ext cx="458224" cy="227991"/>
                  <a:chOff x="5668659" y="1713442"/>
                  <a:chExt cx="458224" cy="227991"/>
                </a:xfrm>
              </p:grpSpPr>
              <p:grpSp>
                <p:nvGrpSpPr>
                  <p:cNvPr id="292" name="Google Shape;6403;p110">
                    <a:extLst>
                      <a:ext uri="{FF2B5EF4-FFF2-40B4-BE49-F238E27FC236}">
                        <a16:creationId xmlns:a16="http://schemas.microsoft.com/office/drawing/2014/main" id="{E08DEB8D-697C-4BFE-AA1C-AD0966DA9FE9}"/>
                      </a:ext>
                    </a:extLst>
                  </p:cNvPr>
                  <p:cNvGrpSpPr/>
                  <p:nvPr/>
                </p:nvGrpSpPr>
                <p:grpSpPr>
                  <a:xfrm>
                    <a:off x="5802485" y="1713507"/>
                    <a:ext cx="188680" cy="227926"/>
                    <a:chOff x="5802485" y="1713507"/>
                    <a:chExt cx="188680" cy="227926"/>
                  </a:xfrm>
                </p:grpSpPr>
                <p:sp>
                  <p:nvSpPr>
                    <p:cNvPr id="300" name="Google Shape;6404;p110">
                      <a:extLst>
                        <a:ext uri="{FF2B5EF4-FFF2-40B4-BE49-F238E27FC236}">
                          <a16:creationId xmlns:a16="http://schemas.microsoft.com/office/drawing/2014/main" id="{31304700-F064-4C3A-8F40-96439B9898B0}"/>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301" name="Google Shape;6405;p110">
                      <a:extLst>
                        <a:ext uri="{FF2B5EF4-FFF2-40B4-BE49-F238E27FC236}">
                          <a16:creationId xmlns:a16="http://schemas.microsoft.com/office/drawing/2014/main" id="{05779FE3-24B0-4A71-8FAB-29D5279BEF07}"/>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nvGrpSpPr>
                  <p:cNvPr id="293" name="Google Shape;6406;p110">
                    <a:extLst>
                      <a:ext uri="{FF2B5EF4-FFF2-40B4-BE49-F238E27FC236}">
                        <a16:creationId xmlns:a16="http://schemas.microsoft.com/office/drawing/2014/main" id="{541428EA-1F82-43B4-A7E7-288C8DFA3DA1}"/>
                      </a:ext>
                    </a:extLst>
                  </p:cNvPr>
                  <p:cNvGrpSpPr/>
                  <p:nvPr/>
                </p:nvGrpSpPr>
                <p:grpSpPr>
                  <a:xfrm>
                    <a:off x="5936312" y="1713442"/>
                    <a:ext cx="190571" cy="227991"/>
                    <a:chOff x="5936312" y="1713442"/>
                    <a:chExt cx="190571" cy="227991"/>
                  </a:xfrm>
                </p:grpSpPr>
                <p:sp>
                  <p:nvSpPr>
                    <p:cNvPr id="297" name="Google Shape;6407;p110">
                      <a:extLst>
                        <a:ext uri="{FF2B5EF4-FFF2-40B4-BE49-F238E27FC236}">
                          <a16:creationId xmlns:a16="http://schemas.microsoft.com/office/drawing/2014/main" id="{16E81948-7BFA-4D5A-9C16-69E043A3BFDF}"/>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98" name="Google Shape;6408;p110">
                      <a:extLst>
                        <a:ext uri="{FF2B5EF4-FFF2-40B4-BE49-F238E27FC236}">
                          <a16:creationId xmlns:a16="http://schemas.microsoft.com/office/drawing/2014/main" id="{49F53785-DD5F-424B-8689-953B908CD113}"/>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99" name="Google Shape;6409;p110">
                      <a:extLst>
                        <a:ext uri="{FF2B5EF4-FFF2-40B4-BE49-F238E27FC236}">
                          <a16:creationId xmlns:a16="http://schemas.microsoft.com/office/drawing/2014/main" id="{688F8802-42E2-4C3C-8368-8587E8B0E1D2}"/>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294" name="Google Shape;6410;p110">
                    <a:extLst>
                      <a:ext uri="{FF2B5EF4-FFF2-40B4-BE49-F238E27FC236}">
                        <a16:creationId xmlns:a16="http://schemas.microsoft.com/office/drawing/2014/main" id="{82BCBBC9-7681-4E0A-AA2E-B8FA656CBA96}"/>
                      </a:ext>
                    </a:extLst>
                  </p:cNvPr>
                  <p:cNvGrpSpPr/>
                  <p:nvPr/>
                </p:nvGrpSpPr>
                <p:grpSpPr>
                  <a:xfrm>
                    <a:off x="5668659" y="1714000"/>
                    <a:ext cx="193488" cy="227433"/>
                    <a:chOff x="5668659" y="1714000"/>
                    <a:chExt cx="193488" cy="227433"/>
                  </a:xfrm>
                </p:grpSpPr>
                <p:sp>
                  <p:nvSpPr>
                    <p:cNvPr id="295" name="Google Shape;6411;p110">
                      <a:extLst>
                        <a:ext uri="{FF2B5EF4-FFF2-40B4-BE49-F238E27FC236}">
                          <a16:creationId xmlns:a16="http://schemas.microsoft.com/office/drawing/2014/main" id="{708027FD-1800-4666-8040-9698C524D6D2}"/>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96" name="Google Shape;6412;p110">
                      <a:extLst>
                        <a:ext uri="{FF2B5EF4-FFF2-40B4-BE49-F238E27FC236}">
                          <a16:creationId xmlns:a16="http://schemas.microsoft.com/office/drawing/2014/main" id="{FB2BBA99-E58E-48C7-9A7F-171571B850E1}"/>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grpSp>
          <p:grpSp>
            <p:nvGrpSpPr>
              <p:cNvPr id="221" name="Google Shape;6413;p110">
                <a:extLst>
                  <a:ext uri="{FF2B5EF4-FFF2-40B4-BE49-F238E27FC236}">
                    <a16:creationId xmlns:a16="http://schemas.microsoft.com/office/drawing/2014/main" id="{9B45BE34-0559-4041-B296-AB97D76D8831}"/>
                  </a:ext>
                </a:extLst>
              </p:cNvPr>
              <p:cNvGrpSpPr/>
              <p:nvPr/>
            </p:nvGrpSpPr>
            <p:grpSpPr>
              <a:xfrm>
                <a:off x="558859" y="2427004"/>
                <a:ext cx="458224" cy="523616"/>
                <a:chOff x="608609" y="2370079"/>
                <a:chExt cx="458224" cy="523616"/>
              </a:xfrm>
            </p:grpSpPr>
            <p:grpSp>
              <p:nvGrpSpPr>
                <p:cNvPr id="256" name="Google Shape;6414;p110">
                  <a:extLst>
                    <a:ext uri="{FF2B5EF4-FFF2-40B4-BE49-F238E27FC236}">
                      <a16:creationId xmlns:a16="http://schemas.microsoft.com/office/drawing/2014/main" id="{F7CEFEAD-0416-4AD2-978B-282FC9EB5EED}"/>
                    </a:ext>
                  </a:extLst>
                </p:cNvPr>
                <p:cNvGrpSpPr/>
                <p:nvPr/>
              </p:nvGrpSpPr>
              <p:grpSpPr>
                <a:xfrm>
                  <a:off x="608609" y="2665704"/>
                  <a:ext cx="458224" cy="227991"/>
                  <a:chOff x="5668659" y="1713442"/>
                  <a:chExt cx="458224" cy="227991"/>
                </a:xfrm>
              </p:grpSpPr>
              <p:grpSp>
                <p:nvGrpSpPr>
                  <p:cNvPr id="279" name="Google Shape;6415;p110">
                    <a:extLst>
                      <a:ext uri="{FF2B5EF4-FFF2-40B4-BE49-F238E27FC236}">
                        <a16:creationId xmlns:a16="http://schemas.microsoft.com/office/drawing/2014/main" id="{AD011BD3-9AEA-451B-A3EA-E883596B3C26}"/>
                      </a:ext>
                    </a:extLst>
                  </p:cNvPr>
                  <p:cNvGrpSpPr/>
                  <p:nvPr/>
                </p:nvGrpSpPr>
                <p:grpSpPr>
                  <a:xfrm>
                    <a:off x="5802485" y="1713507"/>
                    <a:ext cx="188680" cy="227926"/>
                    <a:chOff x="5802485" y="1713507"/>
                    <a:chExt cx="188680" cy="227926"/>
                  </a:xfrm>
                </p:grpSpPr>
                <p:sp>
                  <p:nvSpPr>
                    <p:cNvPr id="287" name="Google Shape;6416;p110">
                      <a:extLst>
                        <a:ext uri="{FF2B5EF4-FFF2-40B4-BE49-F238E27FC236}">
                          <a16:creationId xmlns:a16="http://schemas.microsoft.com/office/drawing/2014/main" id="{EE49E7A2-3CF8-4B31-9893-12ABBB4E77B2}"/>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88" name="Google Shape;6417;p110">
                      <a:extLst>
                        <a:ext uri="{FF2B5EF4-FFF2-40B4-BE49-F238E27FC236}">
                          <a16:creationId xmlns:a16="http://schemas.microsoft.com/office/drawing/2014/main" id="{AE3E19FC-A079-45A3-9FE8-258179DA34B1}"/>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nvGrpSpPr>
                  <p:cNvPr id="280" name="Google Shape;6418;p110">
                    <a:extLst>
                      <a:ext uri="{FF2B5EF4-FFF2-40B4-BE49-F238E27FC236}">
                        <a16:creationId xmlns:a16="http://schemas.microsoft.com/office/drawing/2014/main" id="{514F8543-4247-480B-8E46-20A78F9A9B06}"/>
                      </a:ext>
                    </a:extLst>
                  </p:cNvPr>
                  <p:cNvGrpSpPr/>
                  <p:nvPr/>
                </p:nvGrpSpPr>
                <p:grpSpPr>
                  <a:xfrm>
                    <a:off x="5936312" y="1713442"/>
                    <a:ext cx="190571" cy="227991"/>
                    <a:chOff x="5936312" y="1713442"/>
                    <a:chExt cx="190571" cy="227991"/>
                  </a:xfrm>
                </p:grpSpPr>
                <p:sp>
                  <p:nvSpPr>
                    <p:cNvPr id="284" name="Google Shape;6419;p110">
                      <a:extLst>
                        <a:ext uri="{FF2B5EF4-FFF2-40B4-BE49-F238E27FC236}">
                          <a16:creationId xmlns:a16="http://schemas.microsoft.com/office/drawing/2014/main" id="{A4663B79-A306-494E-98B2-985BEEFBEC5E}"/>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85" name="Google Shape;6420;p110">
                      <a:extLst>
                        <a:ext uri="{FF2B5EF4-FFF2-40B4-BE49-F238E27FC236}">
                          <a16:creationId xmlns:a16="http://schemas.microsoft.com/office/drawing/2014/main" id="{53391CBB-94B4-48F6-A3DF-C95462BEC953}"/>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86" name="Google Shape;6421;p110">
                      <a:extLst>
                        <a:ext uri="{FF2B5EF4-FFF2-40B4-BE49-F238E27FC236}">
                          <a16:creationId xmlns:a16="http://schemas.microsoft.com/office/drawing/2014/main" id="{E4B110F3-B820-4DA5-A4DC-08677136DB90}"/>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281" name="Google Shape;6422;p110">
                    <a:extLst>
                      <a:ext uri="{FF2B5EF4-FFF2-40B4-BE49-F238E27FC236}">
                        <a16:creationId xmlns:a16="http://schemas.microsoft.com/office/drawing/2014/main" id="{C03A65E4-CDD2-4381-9AC0-3A8886B0D952}"/>
                      </a:ext>
                    </a:extLst>
                  </p:cNvPr>
                  <p:cNvGrpSpPr/>
                  <p:nvPr/>
                </p:nvGrpSpPr>
                <p:grpSpPr>
                  <a:xfrm>
                    <a:off x="5668659" y="1714000"/>
                    <a:ext cx="193488" cy="227433"/>
                    <a:chOff x="5668659" y="1714000"/>
                    <a:chExt cx="193488" cy="227433"/>
                  </a:xfrm>
                </p:grpSpPr>
                <p:sp>
                  <p:nvSpPr>
                    <p:cNvPr id="282" name="Google Shape;6423;p110">
                      <a:extLst>
                        <a:ext uri="{FF2B5EF4-FFF2-40B4-BE49-F238E27FC236}">
                          <a16:creationId xmlns:a16="http://schemas.microsoft.com/office/drawing/2014/main" id="{059A2853-0677-4B15-861A-BA8234A95473}"/>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83" name="Google Shape;6424;p110">
                      <a:extLst>
                        <a:ext uri="{FF2B5EF4-FFF2-40B4-BE49-F238E27FC236}">
                          <a16:creationId xmlns:a16="http://schemas.microsoft.com/office/drawing/2014/main" id="{9BBD40DB-43A7-442C-8446-EA868425CCB3}"/>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grpSp>
              <p:nvGrpSpPr>
                <p:cNvPr id="257" name="Google Shape;6425;p110">
                  <a:extLst>
                    <a:ext uri="{FF2B5EF4-FFF2-40B4-BE49-F238E27FC236}">
                      <a16:creationId xmlns:a16="http://schemas.microsoft.com/office/drawing/2014/main" id="{9FD6AAE2-7339-4C30-9305-9257610C79D4}"/>
                    </a:ext>
                  </a:extLst>
                </p:cNvPr>
                <p:cNvGrpSpPr/>
                <p:nvPr/>
              </p:nvGrpSpPr>
              <p:grpSpPr>
                <a:xfrm>
                  <a:off x="608609" y="2511879"/>
                  <a:ext cx="458224" cy="227991"/>
                  <a:chOff x="5668659" y="1713442"/>
                  <a:chExt cx="458224" cy="227991"/>
                </a:xfrm>
              </p:grpSpPr>
              <p:grpSp>
                <p:nvGrpSpPr>
                  <p:cNvPr id="269" name="Google Shape;6426;p110">
                    <a:extLst>
                      <a:ext uri="{FF2B5EF4-FFF2-40B4-BE49-F238E27FC236}">
                        <a16:creationId xmlns:a16="http://schemas.microsoft.com/office/drawing/2014/main" id="{128977D5-3FAB-4352-BEE5-CAD9AD78A8ED}"/>
                      </a:ext>
                    </a:extLst>
                  </p:cNvPr>
                  <p:cNvGrpSpPr/>
                  <p:nvPr/>
                </p:nvGrpSpPr>
                <p:grpSpPr>
                  <a:xfrm>
                    <a:off x="5802485" y="1713507"/>
                    <a:ext cx="188680" cy="227926"/>
                    <a:chOff x="5802485" y="1713507"/>
                    <a:chExt cx="188680" cy="227926"/>
                  </a:xfrm>
                </p:grpSpPr>
                <p:sp>
                  <p:nvSpPr>
                    <p:cNvPr id="277" name="Google Shape;6427;p110">
                      <a:extLst>
                        <a:ext uri="{FF2B5EF4-FFF2-40B4-BE49-F238E27FC236}">
                          <a16:creationId xmlns:a16="http://schemas.microsoft.com/office/drawing/2014/main" id="{6C267006-C6C8-4B57-B414-226B767FDB82}"/>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78" name="Google Shape;6428;p110">
                      <a:extLst>
                        <a:ext uri="{FF2B5EF4-FFF2-40B4-BE49-F238E27FC236}">
                          <a16:creationId xmlns:a16="http://schemas.microsoft.com/office/drawing/2014/main" id="{D40651EE-6E40-4178-A154-9E3D205A82C4}"/>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nvGrpSpPr>
                  <p:cNvPr id="270" name="Google Shape;6429;p110">
                    <a:extLst>
                      <a:ext uri="{FF2B5EF4-FFF2-40B4-BE49-F238E27FC236}">
                        <a16:creationId xmlns:a16="http://schemas.microsoft.com/office/drawing/2014/main" id="{48A0564E-7ECB-4C8B-A7B0-882732DB190C}"/>
                      </a:ext>
                    </a:extLst>
                  </p:cNvPr>
                  <p:cNvGrpSpPr/>
                  <p:nvPr/>
                </p:nvGrpSpPr>
                <p:grpSpPr>
                  <a:xfrm>
                    <a:off x="5936312" y="1713442"/>
                    <a:ext cx="190571" cy="227991"/>
                    <a:chOff x="5936312" y="1713442"/>
                    <a:chExt cx="190571" cy="227991"/>
                  </a:xfrm>
                </p:grpSpPr>
                <p:sp>
                  <p:nvSpPr>
                    <p:cNvPr id="274" name="Google Shape;6430;p110">
                      <a:extLst>
                        <a:ext uri="{FF2B5EF4-FFF2-40B4-BE49-F238E27FC236}">
                          <a16:creationId xmlns:a16="http://schemas.microsoft.com/office/drawing/2014/main" id="{3E4AE0AB-97C7-4FA5-B1F6-8119BA7B106A}"/>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75" name="Google Shape;6431;p110">
                      <a:extLst>
                        <a:ext uri="{FF2B5EF4-FFF2-40B4-BE49-F238E27FC236}">
                          <a16:creationId xmlns:a16="http://schemas.microsoft.com/office/drawing/2014/main" id="{1F2CDBA8-E253-4F4E-95AD-20CC7E5F9D6D}"/>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76" name="Google Shape;6432;p110">
                      <a:extLst>
                        <a:ext uri="{FF2B5EF4-FFF2-40B4-BE49-F238E27FC236}">
                          <a16:creationId xmlns:a16="http://schemas.microsoft.com/office/drawing/2014/main" id="{2A87FD6A-575E-43CE-8988-D2F905B28D28}"/>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271" name="Google Shape;6433;p110">
                    <a:extLst>
                      <a:ext uri="{FF2B5EF4-FFF2-40B4-BE49-F238E27FC236}">
                        <a16:creationId xmlns:a16="http://schemas.microsoft.com/office/drawing/2014/main" id="{282FFB7C-8B86-43BC-BD84-625BF91240E7}"/>
                      </a:ext>
                    </a:extLst>
                  </p:cNvPr>
                  <p:cNvGrpSpPr/>
                  <p:nvPr/>
                </p:nvGrpSpPr>
                <p:grpSpPr>
                  <a:xfrm>
                    <a:off x="5668659" y="1714000"/>
                    <a:ext cx="193488" cy="227433"/>
                    <a:chOff x="5668659" y="1714000"/>
                    <a:chExt cx="193488" cy="227433"/>
                  </a:xfrm>
                </p:grpSpPr>
                <p:sp>
                  <p:nvSpPr>
                    <p:cNvPr id="272" name="Google Shape;6434;p110">
                      <a:extLst>
                        <a:ext uri="{FF2B5EF4-FFF2-40B4-BE49-F238E27FC236}">
                          <a16:creationId xmlns:a16="http://schemas.microsoft.com/office/drawing/2014/main" id="{7F1B67A3-D11A-4ABA-9B75-35C4E14A222C}"/>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73" name="Google Shape;6435;p110">
                      <a:extLst>
                        <a:ext uri="{FF2B5EF4-FFF2-40B4-BE49-F238E27FC236}">
                          <a16:creationId xmlns:a16="http://schemas.microsoft.com/office/drawing/2014/main" id="{C7ACA3A9-770A-4785-8AB7-B65E88119954}"/>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grpSp>
              <p:nvGrpSpPr>
                <p:cNvPr id="258" name="Google Shape;6436;p110">
                  <a:extLst>
                    <a:ext uri="{FF2B5EF4-FFF2-40B4-BE49-F238E27FC236}">
                      <a16:creationId xmlns:a16="http://schemas.microsoft.com/office/drawing/2014/main" id="{60F38E44-69C9-4589-A065-6267626447A8}"/>
                    </a:ext>
                  </a:extLst>
                </p:cNvPr>
                <p:cNvGrpSpPr/>
                <p:nvPr/>
              </p:nvGrpSpPr>
              <p:grpSpPr>
                <a:xfrm>
                  <a:off x="608609" y="2370079"/>
                  <a:ext cx="458224" cy="227991"/>
                  <a:chOff x="5668659" y="1713442"/>
                  <a:chExt cx="458224" cy="227991"/>
                </a:xfrm>
              </p:grpSpPr>
              <p:grpSp>
                <p:nvGrpSpPr>
                  <p:cNvPr id="259" name="Google Shape;6437;p110">
                    <a:extLst>
                      <a:ext uri="{FF2B5EF4-FFF2-40B4-BE49-F238E27FC236}">
                        <a16:creationId xmlns:a16="http://schemas.microsoft.com/office/drawing/2014/main" id="{18491412-823E-47B1-AB1F-300F8C3D854B}"/>
                      </a:ext>
                    </a:extLst>
                  </p:cNvPr>
                  <p:cNvGrpSpPr/>
                  <p:nvPr/>
                </p:nvGrpSpPr>
                <p:grpSpPr>
                  <a:xfrm>
                    <a:off x="5802485" y="1713507"/>
                    <a:ext cx="188680" cy="227926"/>
                    <a:chOff x="5802485" y="1713507"/>
                    <a:chExt cx="188680" cy="227926"/>
                  </a:xfrm>
                </p:grpSpPr>
                <p:sp>
                  <p:nvSpPr>
                    <p:cNvPr id="267" name="Google Shape;6438;p110">
                      <a:extLst>
                        <a:ext uri="{FF2B5EF4-FFF2-40B4-BE49-F238E27FC236}">
                          <a16:creationId xmlns:a16="http://schemas.microsoft.com/office/drawing/2014/main" id="{B1C05521-284F-4959-B647-8381E310C072}"/>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68" name="Google Shape;6439;p110">
                      <a:extLst>
                        <a:ext uri="{FF2B5EF4-FFF2-40B4-BE49-F238E27FC236}">
                          <a16:creationId xmlns:a16="http://schemas.microsoft.com/office/drawing/2014/main" id="{A1DF7835-C094-4147-AEAE-E837D85628F1}"/>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nvGrpSpPr>
                  <p:cNvPr id="260" name="Google Shape;6440;p110">
                    <a:extLst>
                      <a:ext uri="{FF2B5EF4-FFF2-40B4-BE49-F238E27FC236}">
                        <a16:creationId xmlns:a16="http://schemas.microsoft.com/office/drawing/2014/main" id="{070D06F6-F772-42BE-B289-D90DF656D140}"/>
                      </a:ext>
                    </a:extLst>
                  </p:cNvPr>
                  <p:cNvGrpSpPr/>
                  <p:nvPr/>
                </p:nvGrpSpPr>
                <p:grpSpPr>
                  <a:xfrm>
                    <a:off x="5936312" y="1713442"/>
                    <a:ext cx="190571" cy="227991"/>
                    <a:chOff x="5936312" y="1713442"/>
                    <a:chExt cx="190571" cy="227991"/>
                  </a:xfrm>
                </p:grpSpPr>
                <p:sp>
                  <p:nvSpPr>
                    <p:cNvPr id="264" name="Google Shape;6441;p110">
                      <a:extLst>
                        <a:ext uri="{FF2B5EF4-FFF2-40B4-BE49-F238E27FC236}">
                          <a16:creationId xmlns:a16="http://schemas.microsoft.com/office/drawing/2014/main" id="{EAE2FB05-A984-405C-BB80-39BBAED4E3D8}"/>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65" name="Google Shape;6442;p110">
                      <a:extLst>
                        <a:ext uri="{FF2B5EF4-FFF2-40B4-BE49-F238E27FC236}">
                          <a16:creationId xmlns:a16="http://schemas.microsoft.com/office/drawing/2014/main" id="{EF68B976-2D7A-48D5-AAB5-9683C694280B}"/>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66" name="Google Shape;6443;p110">
                      <a:extLst>
                        <a:ext uri="{FF2B5EF4-FFF2-40B4-BE49-F238E27FC236}">
                          <a16:creationId xmlns:a16="http://schemas.microsoft.com/office/drawing/2014/main" id="{E808165D-B09A-49E2-B6CC-C1C217D30632}"/>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261" name="Google Shape;6444;p110">
                    <a:extLst>
                      <a:ext uri="{FF2B5EF4-FFF2-40B4-BE49-F238E27FC236}">
                        <a16:creationId xmlns:a16="http://schemas.microsoft.com/office/drawing/2014/main" id="{0AA61912-3953-4F8D-92DC-2366D6610FCB}"/>
                      </a:ext>
                    </a:extLst>
                  </p:cNvPr>
                  <p:cNvGrpSpPr/>
                  <p:nvPr/>
                </p:nvGrpSpPr>
                <p:grpSpPr>
                  <a:xfrm>
                    <a:off x="5668659" y="1714000"/>
                    <a:ext cx="193488" cy="227433"/>
                    <a:chOff x="5668659" y="1714000"/>
                    <a:chExt cx="193488" cy="227433"/>
                  </a:xfrm>
                </p:grpSpPr>
                <p:sp>
                  <p:nvSpPr>
                    <p:cNvPr id="262" name="Google Shape;6445;p110">
                      <a:extLst>
                        <a:ext uri="{FF2B5EF4-FFF2-40B4-BE49-F238E27FC236}">
                          <a16:creationId xmlns:a16="http://schemas.microsoft.com/office/drawing/2014/main" id="{8372142B-B7C4-40B2-90AE-F63B14B22074}"/>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63" name="Google Shape;6446;p110">
                      <a:extLst>
                        <a:ext uri="{FF2B5EF4-FFF2-40B4-BE49-F238E27FC236}">
                          <a16:creationId xmlns:a16="http://schemas.microsoft.com/office/drawing/2014/main" id="{1B03F365-4CEA-4206-91A2-DB0814C9461E}"/>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grpSp>
          <p:grpSp>
            <p:nvGrpSpPr>
              <p:cNvPr id="222" name="Google Shape;6447;p110">
                <a:extLst>
                  <a:ext uri="{FF2B5EF4-FFF2-40B4-BE49-F238E27FC236}">
                    <a16:creationId xmlns:a16="http://schemas.microsoft.com/office/drawing/2014/main" id="{E223D63E-CEC0-4C57-BD76-CCC34672F31F}"/>
                  </a:ext>
                </a:extLst>
              </p:cNvPr>
              <p:cNvGrpSpPr/>
              <p:nvPr/>
            </p:nvGrpSpPr>
            <p:grpSpPr>
              <a:xfrm>
                <a:off x="506259" y="2485404"/>
                <a:ext cx="458224" cy="523616"/>
                <a:chOff x="608609" y="2370079"/>
                <a:chExt cx="458224" cy="523616"/>
              </a:xfrm>
            </p:grpSpPr>
            <p:grpSp>
              <p:nvGrpSpPr>
                <p:cNvPr id="223" name="Google Shape;6448;p110">
                  <a:extLst>
                    <a:ext uri="{FF2B5EF4-FFF2-40B4-BE49-F238E27FC236}">
                      <a16:creationId xmlns:a16="http://schemas.microsoft.com/office/drawing/2014/main" id="{47C56A8D-6AC1-474C-A59B-B93D16DC4986}"/>
                    </a:ext>
                  </a:extLst>
                </p:cNvPr>
                <p:cNvGrpSpPr/>
                <p:nvPr/>
              </p:nvGrpSpPr>
              <p:grpSpPr>
                <a:xfrm>
                  <a:off x="608609" y="2665704"/>
                  <a:ext cx="458224" cy="227991"/>
                  <a:chOff x="5668659" y="1713442"/>
                  <a:chExt cx="458224" cy="227991"/>
                </a:xfrm>
              </p:grpSpPr>
              <p:grpSp>
                <p:nvGrpSpPr>
                  <p:cNvPr id="246" name="Google Shape;6449;p110">
                    <a:extLst>
                      <a:ext uri="{FF2B5EF4-FFF2-40B4-BE49-F238E27FC236}">
                        <a16:creationId xmlns:a16="http://schemas.microsoft.com/office/drawing/2014/main" id="{C3BE9603-F279-49F8-96D5-FCA78EF0A613}"/>
                      </a:ext>
                    </a:extLst>
                  </p:cNvPr>
                  <p:cNvGrpSpPr/>
                  <p:nvPr/>
                </p:nvGrpSpPr>
                <p:grpSpPr>
                  <a:xfrm>
                    <a:off x="5802485" y="1713507"/>
                    <a:ext cx="188680" cy="227926"/>
                    <a:chOff x="5802485" y="1713507"/>
                    <a:chExt cx="188680" cy="227926"/>
                  </a:xfrm>
                </p:grpSpPr>
                <p:sp>
                  <p:nvSpPr>
                    <p:cNvPr id="254" name="Google Shape;6450;p110">
                      <a:extLst>
                        <a:ext uri="{FF2B5EF4-FFF2-40B4-BE49-F238E27FC236}">
                          <a16:creationId xmlns:a16="http://schemas.microsoft.com/office/drawing/2014/main" id="{62518394-A7A8-4327-B46E-F275DD90D3A4}"/>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55" name="Google Shape;6451;p110">
                      <a:extLst>
                        <a:ext uri="{FF2B5EF4-FFF2-40B4-BE49-F238E27FC236}">
                          <a16:creationId xmlns:a16="http://schemas.microsoft.com/office/drawing/2014/main" id="{4E1B91B4-C2DA-4098-B882-A2ADED8FEF9E}"/>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nvGrpSpPr>
                  <p:cNvPr id="247" name="Google Shape;6452;p110">
                    <a:extLst>
                      <a:ext uri="{FF2B5EF4-FFF2-40B4-BE49-F238E27FC236}">
                        <a16:creationId xmlns:a16="http://schemas.microsoft.com/office/drawing/2014/main" id="{B75BF43B-4A99-42CC-949C-E43A121B8CEE}"/>
                      </a:ext>
                    </a:extLst>
                  </p:cNvPr>
                  <p:cNvGrpSpPr/>
                  <p:nvPr/>
                </p:nvGrpSpPr>
                <p:grpSpPr>
                  <a:xfrm>
                    <a:off x="5936312" y="1713442"/>
                    <a:ext cx="190571" cy="227991"/>
                    <a:chOff x="5936312" y="1713442"/>
                    <a:chExt cx="190571" cy="227991"/>
                  </a:xfrm>
                </p:grpSpPr>
                <p:sp>
                  <p:nvSpPr>
                    <p:cNvPr id="251" name="Google Shape;6453;p110">
                      <a:extLst>
                        <a:ext uri="{FF2B5EF4-FFF2-40B4-BE49-F238E27FC236}">
                          <a16:creationId xmlns:a16="http://schemas.microsoft.com/office/drawing/2014/main" id="{75278865-354C-41E3-B31B-15BE29647A2A}"/>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52" name="Google Shape;6454;p110">
                      <a:extLst>
                        <a:ext uri="{FF2B5EF4-FFF2-40B4-BE49-F238E27FC236}">
                          <a16:creationId xmlns:a16="http://schemas.microsoft.com/office/drawing/2014/main" id="{24D251B7-9289-48B5-8FE3-19ED77ABA9BF}"/>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53" name="Google Shape;6455;p110">
                      <a:extLst>
                        <a:ext uri="{FF2B5EF4-FFF2-40B4-BE49-F238E27FC236}">
                          <a16:creationId xmlns:a16="http://schemas.microsoft.com/office/drawing/2014/main" id="{6FE5557B-A756-4947-9FD2-6C41348EDDFD}"/>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248" name="Google Shape;6456;p110">
                    <a:extLst>
                      <a:ext uri="{FF2B5EF4-FFF2-40B4-BE49-F238E27FC236}">
                        <a16:creationId xmlns:a16="http://schemas.microsoft.com/office/drawing/2014/main" id="{172DE577-BABB-4231-B437-B639F2809699}"/>
                      </a:ext>
                    </a:extLst>
                  </p:cNvPr>
                  <p:cNvGrpSpPr/>
                  <p:nvPr/>
                </p:nvGrpSpPr>
                <p:grpSpPr>
                  <a:xfrm>
                    <a:off x="5668659" y="1714000"/>
                    <a:ext cx="193488" cy="227433"/>
                    <a:chOff x="5668659" y="1714000"/>
                    <a:chExt cx="193488" cy="227433"/>
                  </a:xfrm>
                </p:grpSpPr>
                <p:sp>
                  <p:nvSpPr>
                    <p:cNvPr id="249" name="Google Shape;6457;p110">
                      <a:extLst>
                        <a:ext uri="{FF2B5EF4-FFF2-40B4-BE49-F238E27FC236}">
                          <a16:creationId xmlns:a16="http://schemas.microsoft.com/office/drawing/2014/main" id="{A385E930-A25D-455B-84BF-320729B063B3}"/>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50" name="Google Shape;6458;p110">
                      <a:extLst>
                        <a:ext uri="{FF2B5EF4-FFF2-40B4-BE49-F238E27FC236}">
                          <a16:creationId xmlns:a16="http://schemas.microsoft.com/office/drawing/2014/main" id="{4637672B-CED5-4451-9CC4-FC341DAE60D0}"/>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grpSp>
              <p:nvGrpSpPr>
                <p:cNvPr id="224" name="Google Shape;6459;p110">
                  <a:extLst>
                    <a:ext uri="{FF2B5EF4-FFF2-40B4-BE49-F238E27FC236}">
                      <a16:creationId xmlns:a16="http://schemas.microsoft.com/office/drawing/2014/main" id="{939F714E-49A8-414D-BE5B-AF79150CE9A5}"/>
                    </a:ext>
                  </a:extLst>
                </p:cNvPr>
                <p:cNvGrpSpPr/>
                <p:nvPr/>
              </p:nvGrpSpPr>
              <p:grpSpPr>
                <a:xfrm>
                  <a:off x="608609" y="2511879"/>
                  <a:ext cx="458224" cy="227991"/>
                  <a:chOff x="5668659" y="1713442"/>
                  <a:chExt cx="458224" cy="227991"/>
                </a:xfrm>
              </p:grpSpPr>
              <p:grpSp>
                <p:nvGrpSpPr>
                  <p:cNvPr id="236" name="Google Shape;6460;p110">
                    <a:extLst>
                      <a:ext uri="{FF2B5EF4-FFF2-40B4-BE49-F238E27FC236}">
                        <a16:creationId xmlns:a16="http://schemas.microsoft.com/office/drawing/2014/main" id="{7E850A4D-F03F-46F7-ACA5-DE078030B9D8}"/>
                      </a:ext>
                    </a:extLst>
                  </p:cNvPr>
                  <p:cNvGrpSpPr/>
                  <p:nvPr/>
                </p:nvGrpSpPr>
                <p:grpSpPr>
                  <a:xfrm>
                    <a:off x="5802485" y="1713507"/>
                    <a:ext cx="188680" cy="227926"/>
                    <a:chOff x="5802485" y="1713507"/>
                    <a:chExt cx="188680" cy="227926"/>
                  </a:xfrm>
                </p:grpSpPr>
                <p:sp>
                  <p:nvSpPr>
                    <p:cNvPr id="244" name="Google Shape;6461;p110">
                      <a:extLst>
                        <a:ext uri="{FF2B5EF4-FFF2-40B4-BE49-F238E27FC236}">
                          <a16:creationId xmlns:a16="http://schemas.microsoft.com/office/drawing/2014/main" id="{C6ED52D5-D5D3-4443-B0BD-87AB671C6D2E}"/>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45" name="Google Shape;6462;p110">
                      <a:extLst>
                        <a:ext uri="{FF2B5EF4-FFF2-40B4-BE49-F238E27FC236}">
                          <a16:creationId xmlns:a16="http://schemas.microsoft.com/office/drawing/2014/main" id="{D7428521-C87E-4DF2-9C9B-F01BDCCBF861}"/>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nvGrpSpPr>
                  <p:cNvPr id="237" name="Google Shape;6463;p110">
                    <a:extLst>
                      <a:ext uri="{FF2B5EF4-FFF2-40B4-BE49-F238E27FC236}">
                        <a16:creationId xmlns:a16="http://schemas.microsoft.com/office/drawing/2014/main" id="{769A66ED-254B-4ACA-B2F8-77588A5632B8}"/>
                      </a:ext>
                    </a:extLst>
                  </p:cNvPr>
                  <p:cNvGrpSpPr/>
                  <p:nvPr/>
                </p:nvGrpSpPr>
                <p:grpSpPr>
                  <a:xfrm>
                    <a:off x="5936312" y="1713442"/>
                    <a:ext cx="190571" cy="227991"/>
                    <a:chOff x="5936312" y="1713442"/>
                    <a:chExt cx="190571" cy="227991"/>
                  </a:xfrm>
                </p:grpSpPr>
                <p:sp>
                  <p:nvSpPr>
                    <p:cNvPr id="241" name="Google Shape;6464;p110">
                      <a:extLst>
                        <a:ext uri="{FF2B5EF4-FFF2-40B4-BE49-F238E27FC236}">
                          <a16:creationId xmlns:a16="http://schemas.microsoft.com/office/drawing/2014/main" id="{6D3924FA-A6BB-4D09-80A4-9B7953E3424C}"/>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42" name="Google Shape;6465;p110">
                      <a:extLst>
                        <a:ext uri="{FF2B5EF4-FFF2-40B4-BE49-F238E27FC236}">
                          <a16:creationId xmlns:a16="http://schemas.microsoft.com/office/drawing/2014/main" id="{4AEDD5B0-5EF5-4E5C-81A0-E2EDA2AB1132}"/>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43" name="Google Shape;6466;p110">
                      <a:extLst>
                        <a:ext uri="{FF2B5EF4-FFF2-40B4-BE49-F238E27FC236}">
                          <a16:creationId xmlns:a16="http://schemas.microsoft.com/office/drawing/2014/main" id="{F3138975-9412-4B82-8E28-A258A9946872}"/>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238" name="Google Shape;6467;p110">
                    <a:extLst>
                      <a:ext uri="{FF2B5EF4-FFF2-40B4-BE49-F238E27FC236}">
                        <a16:creationId xmlns:a16="http://schemas.microsoft.com/office/drawing/2014/main" id="{11B7B741-57D0-4583-B40A-E58C374C37C8}"/>
                      </a:ext>
                    </a:extLst>
                  </p:cNvPr>
                  <p:cNvGrpSpPr/>
                  <p:nvPr/>
                </p:nvGrpSpPr>
                <p:grpSpPr>
                  <a:xfrm>
                    <a:off x="5668659" y="1714000"/>
                    <a:ext cx="193488" cy="227433"/>
                    <a:chOff x="5668659" y="1714000"/>
                    <a:chExt cx="193488" cy="227433"/>
                  </a:xfrm>
                </p:grpSpPr>
                <p:sp>
                  <p:nvSpPr>
                    <p:cNvPr id="239" name="Google Shape;6468;p110">
                      <a:extLst>
                        <a:ext uri="{FF2B5EF4-FFF2-40B4-BE49-F238E27FC236}">
                          <a16:creationId xmlns:a16="http://schemas.microsoft.com/office/drawing/2014/main" id="{BBD35B8D-E990-417B-8137-EC87703A8541}"/>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40" name="Google Shape;6469;p110">
                      <a:extLst>
                        <a:ext uri="{FF2B5EF4-FFF2-40B4-BE49-F238E27FC236}">
                          <a16:creationId xmlns:a16="http://schemas.microsoft.com/office/drawing/2014/main" id="{EDF69C93-3355-4306-A847-0ABD0515353D}"/>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grpSp>
              <p:nvGrpSpPr>
                <p:cNvPr id="225" name="Google Shape;6470;p110">
                  <a:extLst>
                    <a:ext uri="{FF2B5EF4-FFF2-40B4-BE49-F238E27FC236}">
                      <a16:creationId xmlns:a16="http://schemas.microsoft.com/office/drawing/2014/main" id="{15D7F258-882B-4298-B2EA-E2FDE6CE4A46}"/>
                    </a:ext>
                  </a:extLst>
                </p:cNvPr>
                <p:cNvGrpSpPr/>
                <p:nvPr/>
              </p:nvGrpSpPr>
              <p:grpSpPr>
                <a:xfrm>
                  <a:off x="608609" y="2370079"/>
                  <a:ext cx="458224" cy="227991"/>
                  <a:chOff x="5668659" y="1713442"/>
                  <a:chExt cx="458224" cy="227991"/>
                </a:xfrm>
              </p:grpSpPr>
              <p:grpSp>
                <p:nvGrpSpPr>
                  <p:cNvPr id="226" name="Google Shape;6471;p110">
                    <a:extLst>
                      <a:ext uri="{FF2B5EF4-FFF2-40B4-BE49-F238E27FC236}">
                        <a16:creationId xmlns:a16="http://schemas.microsoft.com/office/drawing/2014/main" id="{4EDF5711-F962-4BFD-A04D-2A8061A49DDF}"/>
                      </a:ext>
                    </a:extLst>
                  </p:cNvPr>
                  <p:cNvGrpSpPr/>
                  <p:nvPr/>
                </p:nvGrpSpPr>
                <p:grpSpPr>
                  <a:xfrm>
                    <a:off x="5802485" y="1713507"/>
                    <a:ext cx="188680" cy="227926"/>
                    <a:chOff x="5802485" y="1713507"/>
                    <a:chExt cx="188680" cy="227926"/>
                  </a:xfrm>
                </p:grpSpPr>
                <p:sp>
                  <p:nvSpPr>
                    <p:cNvPr id="234" name="Google Shape;6472;p110">
                      <a:extLst>
                        <a:ext uri="{FF2B5EF4-FFF2-40B4-BE49-F238E27FC236}">
                          <a16:creationId xmlns:a16="http://schemas.microsoft.com/office/drawing/2014/main" id="{60DFA9C6-EC17-4EEE-A12F-423B254313D5}"/>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35" name="Google Shape;6473;p110">
                      <a:extLst>
                        <a:ext uri="{FF2B5EF4-FFF2-40B4-BE49-F238E27FC236}">
                          <a16:creationId xmlns:a16="http://schemas.microsoft.com/office/drawing/2014/main" id="{C07D58AD-9F39-4AD0-8D3D-FA94E5305510}"/>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nvGrpSpPr>
                  <p:cNvPr id="227" name="Google Shape;6474;p110">
                    <a:extLst>
                      <a:ext uri="{FF2B5EF4-FFF2-40B4-BE49-F238E27FC236}">
                        <a16:creationId xmlns:a16="http://schemas.microsoft.com/office/drawing/2014/main" id="{85B96646-18D1-49A9-BB8D-A5D6AFBF6E7D}"/>
                      </a:ext>
                    </a:extLst>
                  </p:cNvPr>
                  <p:cNvGrpSpPr/>
                  <p:nvPr/>
                </p:nvGrpSpPr>
                <p:grpSpPr>
                  <a:xfrm>
                    <a:off x="5936312" y="1713442"/>
                    <a:ext cx="190571" cy="227991"/>
                    <a:chOff x="5936312" y="1713442"/>
                    <a:chExt cx="190571" cy="227991"/>
                  </a:xfrm>
                </p:grpSpPr>
                <p:sp>
                  <p:nvSpPr>
                    <p:cNvPr id="231" name="Google Shape;6475;p110">
                      <a:extLst>
                        <a:ext uri="{FF2B5EF4-FFF2-40B4-BE49-F238E27FC236}">
                          <a16:creationId xmlns:a16="http://schemas.microsoft.com/office/drawing/2014/main" id="{887F5780-906C-4EEC-B9E2-A708C3369633}"/>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32" name="Google Shape;6476;p110">
                      <a:extLst>
                        <a:ext uri="{FF2B5EF4-FFF2-40B4-BE49-F238E27FC236}">
                          <a16:creationId xmlns:a16="http://schemas.microsoft.com/office/drawing/2014/main" id="{7CC8D5BB-EB41-42C7-9C39-CE5687235D0C}"/>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33" name="Google Shape;6477;p110">
                      <a:extLst>
                        <a:ext uri="{FF2B5EF4-FFF2-40B4-BE49-F238E27FC236}">
                          <a16:creationId xmlns:a16="http://schemas.microsoft.com/office/drawing/2014/main" id="{0A59697F-3B05-4E2D-BD1D-694468BBA8E8}"/>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228" name="Google Shape;6478;p110">
                    <a:extLst>
                      <a:ext uri="{FF2B5EF4-FFF2-40B4-BE49-F238E27FC236}">
                        <a16:creationId xmlns:a16="http://schemas.microsoft.com/office/drawing/2014/main" id="{ED9207C6-9EE5-4EE3-80E3-EA14CD0E2CB0}"/>
                      </a:ext>
                    </a:extLst>
                  </p:cNvPr>
                  <p:cNvGrpSpPr/>
                  <p:nvPr/>
                </p:nvGrpSpPr>
                <p:grpSpPr>
                  <a:xfrm>
                    <a:off x="5668659" y="1714000"/>
                    <a:ext cx="193488" cy="227433"/>
                    <a:chOff x="5668659" y="1714000"/>
                    <a:chExt cx="193488" cy="227433"/>
                  </a:xfrm>
                </p:grpSpPr>
                <p:sp>
                  <p:nvSpPr>
                    <p:cNvPr id="229" name="Google Shape;6479;p110">
                      <a:extLst>
                        <a:ext uri="{FF2B5EF4-FFF2-40B4-BE49-F238E27FC236}">
                          <a16:creationId xmlns:a16="http://schemas.microsoft.com/office/drawing/2014/main" id="{E7F8472D-452B-4EC2-9521-D6E0E62A0E22}"/>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30" name="Google Shape;6480;p110">
                      <a:extLst>
                        <a:ext uri="{FF2B5EF4-FFF2-40B4-BE49-F238E27FC236}">
                          <a16:creationId xmlns:a16="http://schemas.microsoft.com/office/drawing/2014/main" id="{A998951F-C1B3-4A38-B1FB-27540C1995B3}"/>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grpSp>
        </p:grpSp>
        <p:cxnSp>
          <p:nvCxnSpPr>
            <p:cNvPr id="21" name="Google Shape;6481;p110">
              <a:extLst>
                <a:ext uri="{FF2B5EF4-FFF2-40B4-BE49-F238E27FC236}">
                  <a16:creationId xmlns:a16="http://schemas.microsoft.com/office/drawing/2014/main" id="{3615E82F-C11A-4DBB-90E2-F1775507E800}"/>
                </a:ext>
              </a:extLst>
            </p:cNvPr>
            <p:cNvCxnSpPr>
              <a:endCxn id="12" idx="2"/>
            </p:cNvCxnSpPr>
            <p:nvPr/>
          </p:nvCxnSpPr>
          <p:spPr>
            <a:xfrm flipV="1">
              <a:off x="7539435" y="4815752"/>
              <a:ext cx="608400" cy="74992"/>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22" name="Google Shape;6482;p110">
              <a:extLst>
                <a:ext uri="{FF2B5EF4-FFF2-40B4-BE49-F238E27FC236}">
                  <a16:creationId xmlns:a16="http://schemas.microsoft.com/office/drawing/2014/main" id="{CE1FBCD8-A50F-4E75-AA97-3FB8E5E07E18}"/>
                </a:ext>
              </a:extLst>
            </p:cNvPr>
            <p:cNvGrpSpPr/>
            <p:nvPr/>
          </p:nvGrpSpPr>
          <p:grpSpPr>
            <a:xfrm>
              <a:off x="9330862" y="4586183"/>
              <a:ext cx="570552" cy="583354"/>
              <a:chOff x="506259" y="2370079"/>
              <a:chExt cx="560574" cy="638941"/>
            </a:xfrm>
          </p:grpSpPr>
          <p:grpSp>
            <p:nvGrpSpPr>
              <p:cNvPr id="118" name="Google Shape;6483;p110">
                <a:extLst>
                  <a:ext uri="{FF2B5EF4-FFF2-40B4-BE49-F238E27FC236}">
                    <a16:creationId xmlns:a16="http://schemas.microsoft.com/office/drawing/2014/main" id="{8682DF85-179D-4979-8DCF-4DE050742E74}"/>
                  </a:ext>
                </a:extLst>
              </p:cNvPr>
              <p:cNvGrpSpPr/>
              <p:nvPr/>
            </p:nvGrpSpPr>
            <p:grpSpPr>
              <a:xfrm>
                <a:off x="608609" y="2370079"/>
                <a:ext cx="458224" cy="523616"/>
                <a:chOff x="608609" y="2370079"/>
                <a:chExt cx="458224" cy="523616"/>
              </a:xfrm>
            </p:grpSpPr>
            <p:grpSp>
              <p:nvGrpSpPr>
                <p:cNvPr id="187" name="Google Shape;6484;p110">
                  <a:extLst>
                    <a:ext uri="{FF2B5EF4-FFF2-40B4-BE49-F238E27FC236}">
                      <a16:creationId xmlns:a16="http://schemas.microsoft.com/office/drawing/2014/main" id="{E14D7B12-EBFA-4BF2-A9B8-F4D5404A2D9E}"/>
                    </a:ext>
                  </a:extLst>
                </p:cNvPr>
                <p:cNvGrpSpPr/>
                <p:nvPr/>
              </p:nvGrpSpPr>
              <p:grpSpPr>
                <a:xfrm>
                  <a:off x="608609" y="2665704"/>
                  <a:ext cx="458224" cy="227991"/>
                  <a:chOff x="5668659" y="1713442"/>
                  <a:chExt cx="458224" cy="227991"/>
                </a:xfrm>
              </p:grpSpPr>
              <p:grpSp>
                <p:nvGrpSpPr>
                  <p:cNvPr id="210" name="Google Shape;6485;p110">
                    <a:extLst>
                      <a:ext uri="{FF2B5EF4-FFF2-40B4-BE49-F238E27FC236}">
                        <a16:creationId xmlns:a16="http://schemas.microsoft.com/office/drawing/2014/main" id="{D8052671-145C-4C77-809B-A050E2EC9451}"/>
                      </a:ext>
                    </a:extLst>
                  </p:cNvPr>
                  <p:cNvGrpSpPr/>
                  <p:nvPr/>
                </p:nvGrpSpPr>
                <p:grpSpPr>
                  <a:xfrm>
                    <a:off x="5802485" y="1713507"/>
                    <a:ext cx="188680" cy="227926"/>
                    <a:chOff x="5802485" y="1713507"/>
                    <a:chExt cx="188680" cy="227926"/>
                  </a:xfrm>
                </p:grpSpPr>
                <p:sp>
                  <p:nvSpPr>
                    <p:cNvPr id="218" name="Google Shape;6486;p110">
                      <a:extLst>
                        <a:ext uri="{FF2B5EF4-FFF2-40B4-BE49-F238E27FC236}">
                          <a16:creationId xmlns:a16="http://schemas.microsoft.com/office/drawing/2014/main" id="{D12C5458-06B9-4B80-AED6-9A58C87D2869}"/>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19" name="Google Shape;6487;p110">
                      <a:extLst>
                        <a:ext uri="{FF2B5EF4-FFF2-40B4-BE49-F238E27FC236}">
                          <a16:creationId xmlns:a16="http://schemas.microsoft.com/office/drawing/2014/main" id="{22CD7A7B-1374-4162-847F-21C9B0F747B2}"/>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nvGrpSpPr>
                  <p:cNvPr id="211" name="Google Shape;6488;p110">
                    <a:extLst>
                      <a:ext uri="{FF2B5EF4-FFF2-40B4-BE49-F238E27FC236}">
                        <a16:creationId xmlns:a16="http://schemas.microsoft.com/office/drawing/2014/main" id="{F7967A5C-F36B-43D8-B527-3316764DB26A}"/>
                      </a:ext>
                    </a:extLst>
                  </p:cNvPr>
                  <p:cNvGrpSpPr/>
                  <p:nvPr/>
                </p:nvGrpSpPr>
                <p:grpSpPr>
                  <a:xfrm>
                    <a:off x="5936312" y="1713442"/>
                    <a:ext cx="190571" cy="227991"/>
                    <a:chOff x="5936312" y="1713442"/>
                    <a:chExt cx="190571" cy="227991"/>
                  </a:xfrm>
                </p:grpSpPr>
                <p:sp>
                  <p:nvSpPr>
                    <p:cNvPr id="215" name="Google Shape;6489;p110">
                      <a:extLst>
                        <a:ext uri="{FF2B5EF4-FFF2-40B4-BE49-F238E27FC236}">
                          <a16:creationId xmlns:a16="http://schemas.microsoft.com/office/drawing/2014/main" id="{259329FE-8F1B-4E59-BC30-9D207E4C4588}"/>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16" name="Google Shape;6490;p110">
                      <a:extLst>
                        <a:ext uri="{FF2B5EF4-FFF2-40B4-BE49-F238E27FC236}">
                          <a16:creationId xmlns:a16="http://schemas.microsoft.com/office/drawing/2014/main" id="{7D0A1F38-9E47-4777-907B-80968462BAFC}"/>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17" name="Google Shape;6491;p110">
                      <a:extLst>
                        <a:ext uri="{FF2B5EF4-FFF2-40B4-BE49-F238E27FC236}">
                          <a16:creationId xmlns:a16="http://schemas.microsoft.com/office/drawing/2014/main" id="{13EB445E-AD52-41C7-89C3-84704905F955}"/>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212" name="Google Shape;6492;p110">
                    <a:extLst>
                      <a:ext uri="{FF2B5EF4-FFF2-40B4-BE49-F238E27FC236}">
                        <a16:creationId xmlns:a16="http://schemas.microsoft.com/office/drawing/2014/main" id="{C3AD8D77-C004-46B5-8287-E65EA59F2549}"/>
                      </a:ext>
                    </a:extLst>
                  </p:cNvPr>
                  <p:cNvGrpSpPr/>
                  <p:nvPr/>
                </p:nvGrpSpPr>
                <p:grpSpPr>
                  <a:xfrm>
                    <a:off x="5668659" y="1714000"/>
                    <a:ext cx="193488" cy="227433"/>
                    <a:chOff x="5668659" y="1714000"/>
                    <a:chExt cx="193488" cy="227433"/>
                  </a:xfrm>
                </p:grpSpPr>
                <p:sp>
                  <p:nvSpPr>
                    <p:cNvPr id="213" name="Google Shape;6493;p110">
                      <a:extLst>
                        <a:ext uri="{FF2B5EF4-FFF2-40B4-BE49-F238E27FC236}">
                          <a16:creationId xmlns:a16="http://schemas.microsoft.com/office/drawing/2014/main" id="{5F842A96-5FE5-4A4C-9FFB-F3CB33FED8F8}"/>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14" name="Google Shape;6494;p110">
                      <a:extLst>
                        <a:ext uri="{FF2B5EF4-FFF2-40B4-BE49-F238E27FC236}">
                          <a16:creationId xmlns:a16="http://schemas.microsoft.com/office/drawing/2014/main" id="{556A9768-96AB-44F4-A60C-6DA39D3659BF}"/>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grpSp>
              <p:nvGrpSpPr>
                <p:cNvPr id="188" name="Google Shape;6495;p110">
                  <a:extLst>
                    <a:ext uri="{FF2B5EF4-FFF2-40B4-BE49-F238E27FC236}">
                      <a16:creationId xmlns:a16="http://schemas.microsoft.com/office/drawing/2014/main" id="{A0A08C5F-0745-4A3C-AE83-0AACBF07A8D6}"/>
                    </a:ext>
                  </a:extLst>
                </p:cNvPr>
                <p:cNvGrpSpPr/>
                <p:nvPr/>
              </p:nvGrpSpPr>
              <p:grpSpPr>
                <a:xfrm>
                  <a:off x="608609" y="2511879"/>
                  <a:ext cx="458224" cy="227991"/>
                  <a:chOff x="5668659" y="1713442"/>
                  <a:chExt cx="458224" cy="227991"/>
                </a:xfrm>
              </p:grpSpPr>
              <p:grpSp>
                <p:nvGrpSpPr>
                  <p:cNvPr id="200" name="Google Shape;6496;p110">
                    <a:extLst>
                      <a:ext uri="{FF2B5EF4-FFF2-40B4-BE49-F238E27FC236}">
                        <a16:creationId xmlns:a16="http://schemas.microsoft.com/office/drawing/2014/main" id="{B3D17145-AA3C-4753-8EBA-9BF9ADE25516}"/>
                      </a:ext>
                    </a:extLst>
                  </p:cNvPr>
                  <p:cNvGrpSpPr/>
                  <p:nvPr/>
                </p:nvGrpSpPr>
                <p:grpSpPr>
                  <a:xfrm>
                    <a:off x="5802485" y="1713507"/>
                    <a:ext cx="188680" cy="227926"/>
                    <a:chOff x="5802485" y="1713507"/>
                    <a:chExt cx="188680" cy="227926"/>
                  </a:xfrm>
                </p:grpSpPr>
                <p:sp>
                  <p:nvSpPr>
                    <p:cNvPr id="208" name="Google Shape;6497;p110">
                      <a:extLst>
                        <a:ext uri="{FF2B5EF4-FFF2-40B4-BE49-F238E27FC236}">
                          <a16:creationId xmlns:a16="http://schemas.microsoft.com/office/drawing/2014/main" id="{739F0CAD-7206-4645-A2C6-B89377348E4B}"/>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09" name="Google Shape;6498;p110">
                      <a:extLst>
                        <a:ext uri="{FF2B5EF4-FFF2-40B4-BE49-F238E27FC236}">
                          <a16:creationId xmlns:a16="http://schemas.microsoft.com/office/drawing/2014/main" id="{0854792A-35FC-4E7F-BA52-1FF793D5D4C5}"/>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nvGrpSpPr>
                  <p:cNvPr id="201" name="Google Shape;6499;p110">
                    <a:extLst>
                      <a:ext uri="{FF2B5EF4-FFF2-40B4-BE49-F238E27FC236}">
                        <a16:creationId xmlns:a16="http://schemas.microsoft.com/office/drawing/2014/main" id="{376494FD-102E-4B3B-B506-DE164177000C}"/>
                      </a:ext>
                    </a:extLst>
                  </p:cNvPr>
                  <p:cNvGrpSpPr/>
                  <p:nvPr/>
                </p:nvGrpSpPr>
                <p:grpSpPr>
                  <a:xfrm>
                    <a:off x="5936312" y="1713442"/>
                    <a:ext cx="190571" cy="227991"/>
                    <a:chOff x="5936312" y="1713442"/>
                    <a:chExt cx="190571" cy="227991"/>
                  </a:xfrm>
                </p:grpSpPr>
                <p:sp>
                  <p:nvSpPr>
                    <p:cNvPr id="205" name="Google Shape;6500;p110">
                      <a:extLst>
                        <a:ext uri="{FF2B5EF4-FFF2-40B4-BE49-F238E27FC236}">
                          <a16:creationId xmlns:a16="http://schemas.microsoft.com/office/drawing/2014/main" id="{2239BED0-9E34-4347-925E-0750A20D368B}"/>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06" name="Google Shape;6501;p110">
                      <a:extLst>
                        <a:ext uri="{FF2B5EF4-FFF2-40B4-BE49-F238E27FC236}">
                          <a16:creationId xmlns:a16="http://schemas.microsoft.com/office/drawing/2014/main" id="{34B75D28-3A97-4431-B263-9D9D8E49E127}"/>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07" name="Google Shape;6502;p110">
                      <a:extLst>
                        <a:ext uri="{FF2B5EF4-FFF2-40B4-BE49-F238E27FC236}">
                          <a16:creationId xmlns:a16="http://schemas.microsoft.com/office/drawing/2014/main" id="{EF381942-F391-4E1E-867C-B3BF3C961ED9}"/>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202" name="Google Shape;6503;p110">
                    <a:extLst>
                      <a:ext uri="{FF2B5EF4-FFF2-40B4-BE49-F238E27FC236}">
                        <a16:creationId xmlns:a16="http://schemas.microsoft.com/office/drawing/2014/main" id="{B709E433-9126-4D97-8F1B-1E6278DFD300}"/>
                      </a:ext>
                    </a:extLst>
                  </p:cNvPr>
                  <p:cNvGrpSpPr/>
                  <p:nvPr/>
                </p:nvGrpSpPr>
                <p:grpSpPr>
                  <a:xfrm>
                    <a:off x="5668659" y="1714000"/>
                    <a:ext cx="193488" cy="227433"/>
                    <a:chOff x="5668659" y="1714000"/>
                    <a:chExt cx="193488" cy="227433"/>
                  </a:xfrm>
                </p:grpSpPr>
                <p:sp>
                  <p:nvSpPr>
                    <p:cNvPr id="203" name="Google Shape;6504;p110">
                      <a:extLst>
                        <a:ext uri="{FF2B5EF4-FFF2-40B4-BE49-F238E27FC236}">
                          <a16:creationId xmlns:a16="http://schemas.microsoft.com/office/drawing/2014/main" id="{0A3C5EAF-4AB1-42F3-B5D5-75BC63ADC3D0}"/>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04" name="Google Shape;6505;p110">
                      <a:extLst>
                        <a:ext uri="{FF2B5EF4-FFF2-40B4-BE49-F238E27FC236}">
                          <a16:creationId xmlns:a16="http://schemas.microsoft.com/office/drawing/2014/main" id="{C2A270EB-7CB5-40DD-B329-1CBADF8A3798}"/>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grpSp>
              <p:nvGrpSpPr>
                <p:cNvPr id="189" name="Google Shape;6506;p110">
                  <a:extLst>
                    <a:ext uri="{FF2B5EF4-FFF2-40B4-BE49-F238E27FC236}">
                      <a16:creationId xmlns:a16="http://schemas.microsoft.com/office/drawing/2014/main" id="{7C1592E9-DFE5-4D11-B4C1-A44F18B451FB}"/>
                    </a:ext>
                  </a:extLst>
                </p:cNvPr>
                <p:cNvGrpSpPr/>
                <p:nvPr/>
              </p:nvGrpSpPr>
              <p:grpSpPr>
                <a:xfrm>
                  <a:off x="608609" y="2370079"/>
                  <a:ext cx="458224" cy="227991"/>
                  <a:chOff x="5668659" y="1713442"/>
                  <a:chExt cx="458224" cy="227991"/>
                </a:xfrm>
              </p:grpSpPr>
              <p:grpSp>
                <p:nvGrpSpPr>
                  <p:cNvPr id="190" name="Google Shape;6507;p110">
                    <a:extLst>
                      <a:ext uri="{FF2B5EF4-FFF2-40B4-BE49-F238E27FC236}">
                        <a16:creationId xmlns:a16="http://schemas.microsoft.com/office/drawing/2014/main" id="{9D2CC32B-ED03-453C-82DD-DC87E65E4BCF}"/>
                      </a:ext>
                    </a:extLst>
                  </p:cNvPr>
                  <p:cNvGrpSpPr/>
                  <p:nvPr/>
                </p:nvGrpSpPr>
                <p:grpSpPr>
                  <a:xfrm>
                    <a:off x="5802485" y="1713507"/>
                    <a:ext cx="188680" cy="227926"/>
                    <a:chOff x="5802485" y="1713507"/>
                    <a:chExt cx="188680" cy="227926"/>
                  </a:xfrm>
                </p:grpSpPr>
                <p:sp>
                  <p:nvSpPr>
                    <p:cNvPr id="198" name="Google Shape;6508;p110">
                      <a:extLst>
                        <a:ext uri="{FF2B5EF4-FFF2-40B4-BE49-F238E27FC236}">
                          <a16:creationId xmlns:a16="http://schemas.microsoft.com/office/drawing/2014/main" id="{70CC58EA-1C47-44F0-BC4C-261C5B78CCE8}"/>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99" name="Google Shape;6509;p110">
                      <a:extLst>
                        <a:ext uri="{FF2B5EF4-FFF2-40B4-BE49-F238E27FC236}">
                          <a16:creationId xmlns:a16="http://schemas.microsoft.com/office/drawing/2014/main" id="{014FFD0F-AA85-4036-A717-3B8A03E8C4C8}"/>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nvGrpSpPr>
                  <p:cNvPr id="191" name="Google Shape;6510;p110">
                    <a:extLst>
                      <a:ext uri="{FF2B5EF4-FFF2-40B4-BE49-F238E27FC236}">
                        <a16:creationId xmlns:a16="http://schemas.microsoft.com/office/drawing/2014/main" id="{39F15C2F-110B-431C-B06B-DB70E56D4F3A}"/>
                      </a:ext>
                    </a:extLst>
                  </p:cNvPr>
                  <p:cNvGrpSpPr/>
                  <p:nvPr/>
                </p:nvGrpSpPr>
                <p:grpSpPr>
                  <a:xfrm>
                    <a:off x="5936312" y="1713442"/>
                    <a:ext cx="190571" cy="227991"/>
                    <a:chOff x="5936312" y="1713442"/>
                    <a:chExt cx="190571" cy="227991"/>
                  </a:xfrm>
                </p:grpSpPr>
                <p:sp>
                  <p:nvSpPr>
                    <p:cNvPr id="195" name="Google Shape;6511;p110">
                      <a:extLst>
                        <a:ext uri="{FF2B5EF4-FFF2-40B4-BE49-F238E27FC236}">
                          <a16:creationId xmlns:a16="http://schemas.microsoft.com/office/drawing/2014/main" id="{EB789133-BB39-4C7F-A9D9-988E63353749}"/>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96" name="Google Shape;6512;p110">
                      <a:extLst>
                        <a:ext uri="{FF2B5EF4-FFF2-40B4-BE49-F238E27FC236}">
                          <a16:creationId xmlns:a16="http://schemas.microsoft.com/office/drawing/2014/main" id="{BF26E3F9-8D0B-4362-9440-F54A9A371F98}"/>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97" name="Google Shape;6513;p110">
                      <a:extLst>
                        <a:ext uri="{FF2B5EF4-FFF2-40B4-BE49-F238E27FC236}">
                          <a16:creationId xmlns:a16="http://schemas.microsoft.com/office/drawing/2014/main" id="{781BD933-A64C-4931-A340-4B02740CD608}"/>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192" name="Google Shape;6514;p110">
                    <a:extLst>
                      <a:ext uri="{FF2B5EF4-FFF2-40B4-BE49-F238E27FC236}">
                        <a16:creationId xmlns:a16="http://schemas.microsoft.com/office/drawing/2014/main" id="{F9359069-DF73-4B17-98B4-BB82580D4138}"/>
                      </a:ext>
                    </a:extLst>
                  </p:cNvPr>
                  <p:cNvGrpSpPr/>
                  <p:nvPr/>
                </p:nvGrpSpPr>
                <p:grpSpPr>
                  <a:xfrm>
                    <a:off x="5668659" y="1714000"/>
                    <a:ext cx="193488" cy="227433"/>
                    <a:chOff x="5668659" y="1714000"/>
                    <a:chExt cx="193488" cy="227433"/>
                  </a:xfrm>
                </p:grpSpPr>
                <p:sp>
                  <p:nvSpPr>
                    <p:cNvPr id="193" name="Google Shape;6515;p110">
                      <a:extLst>
                        <a:ext uri="{FF2B5EF4-FFF2-40B4-BE49-F238E27FC236}">
                          <a16:creationId xmlns:a16="http://schemas.microsoft.com/office/drawing/2014/main" id="{551AB4D5-07E1-4393-AF55-4EE6FF16EF4C}"/>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94" name="Google Shape;6516;p110">
                      <a:extLst>
                        <a:ext uri="{FF2B5EF4-FFF2-40B4-BE49-F238E27FC236}">
                          <a16:creationId xmlns:a16="http://schemas.microsoft.com/office/drawing/2014/main" id="{1798C643-AD30-4F1E-8F9A-89B83EBEF296}"/>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grpSp>
          <p:grpSp>
            <p:nvGrpSpPr>
              <p:cNvPr id="119" name="Google Shape;6517;p110">
                <a:extLst>
                  <a:ext uri="{FF2B5EF4-FFF2-40B4-BE49-F238E27FC236}">
                    <a16:creationId xmlns:a16="http://schemas.microsoft.com/office/drawing/2014/main" id="{8AE15BAB-6B62-4187-AB8A-27A61ED32714}"/>
                  </a:ext>
                </a:extLst>
              </p:cNvPr>
              <p:cNvGrpSpPr/>
              <p:nvPr/>
            </p:nvGrpSpPr>
            <p:grpSpPr>
              <a:xfrm>
                <a:off x="558859" y="2427004"/>
                <a:ext cx="458224" cy="523616"/>
                <a:chOff x="608609" y="2370079"/>
                <a:chExt cx="458224" cy="523616"/>
              </a:xfrm>
            </p:grpSpPr>
            <p:grpSp>
              <p:nvGrpSpPr>
                <p:cNvPr id="154" name="Google Shape;6518;p110">
                  <a:extLst>
                    <a:ext uri="{FF2B5EF4-FFF2-40B4-BE49-F238E27FC236}">
                      <a16:creationId xmlns:a16="http://schemas.microsoft.com/office/drawing/2014/main" id="{8F51B746-BDC3-477B-98E3-9C139ABD6006}"/>
                    </a:ext>
                  </a:extLst>
                </p:cNvPr>
                <p:cNvGrpSpPr/>
                <p:nvPr/>
              </p:nvGrpSpPr>
              <p:grpSpPr>
                <a:xfrm>
                  <a:off x="608609" y="2665704"/>
                  <a:ext cx="458224" cy="227991"/>
                  <a:chOff x="5668659" y="1713442"/>
                  <a:chExt cx="458224" cy="227991"/>
                </a:xfrm>
              </p:grpSpPr>
              <p:grpSp>
                <p:nvGrpSpPr>
                  <p:cNvPr id="177" name="Google Shape;6519;p110">
                    <a:extLst>
                      <a:ext uri="{FF2B5EF4-FFF2-40B4-BE49-F238E27FC236}">
                        <a16:creationId xmlns:a16="http://schemas.microsoft.com/office/drawing/2014/main" id="{DCC37603-5536-4466-A629-556A696C0B51}"/>
                      </a:ext>
                    </a:extLst>
                  </p:cNvPr>
                  <p:cNvGrpSpPr/>
                  <p:nvPr/>
                </p:nvGrpSpPr>
                <p:grpSpPr>
                  <a:xfrm>
                    <a:off x="5802485" y="1713507"/>
                    <a:ext cx="188680" cy="227926"/>
                    <a:chOff x="5802485" y="1713507"/>
                    <a:chExt cx="188680" cy="227926"/>
                  </a:xfrm>
                </p:grpSpPr>
                <p:sp>
                  <p:nvSpPr>
                    <p:cNvPr id="185" name="Google Shape;6520;p110">
                      <a:extLst>
                        <a:ext uri="{FF2B5EF4-FFF2-40B4-BE49-F238E27FC236}">
                          <a16:creationId xmlns:a16="http://schemas.microsoft.com/office/drawing/2014/main" id="{B3C6FEAF-5ACA-4FAF-9CF2-4F9FE489E717}"/>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86" name="Google Shape;6521;p110">
                      <a:extLst>
                        <a:ext uri="{FF2B5EF4-FFF2-40B4-BE49-F238E27FC236}">
                          <a16:creationId xmlns:a16="http://schemas.microsoft.com/office/drawing/2014/main" id="{78443499-FE4C-4AFB-A283-9CDD99151017}"/>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nvGrpSpPr>
                  <p:cNvPr id="178" name="Google Shape;6522;p110">
                    <a:extLst>
                      <a:ext uri="{FF2B5EF4-FFF2-40B4-BE49-F238E27FC236}">
                        <a16:creationId xmlns:a16="http://schemas.microsoft.com/office/drawing/2014/main" id="{86D7702B-BB7E-4F2A-8858-72FC70B82A66}"/>
                      </a:ext>
                    </a:extLst>
                  </p:cNvPr>
                  <p:cNvGrpSpPr/>
                  <p:nvPr/>
                </p:nvGrpSpPr>
                <p:grpSpPr>
                  <a:xfrm>
                    <a:off x="5936312" y="1713442"/>
                    <a:ext cx="190571" cy="227991"/>
                    <a:chOff x="5936312" y="1713442"/>
                    <a:chExt cx="190571" cy="227991"/>
                  </a:xfrm>
                </p:grpSpPr>
                <p:sp>
                  <p:nvSpPr>
                    <p:cNvPr id="182" name="Google Shape;6523;p110">
                      <a:extLst>
                        <a:ext uri="{FF2B5EF4-FFF2-40B4-BE49-F238E27FC236}">
                          <a16:creationId xmlns:a16="http://schemas.microsoft.com/office/drawing/2014/main" id="{7E91B7A8-33F0-4876-96D7-EB42877F1EF4}"/>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83" name="Google Shape;6524;p110">
                      <a:extLst>
                        <a:ext uri="{FF2B5EF4-FFF2-40B4-BE49-F238E27FC236}">
                          <a16:creationId xmlns:a16="http://schemas.microsoft.com/office/drawing/2014/main" id="{B2E0863B-07A4-42FE-8AEF-C06C8B4AAB89}"/>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84" name="Google Shape;6525;p110">
                      <a:extLst>
                        <a:ext uri="{FF2B5EF4-FFF2-40B4-BE49-F238E27FC236}">
                          <a16:creationId xmlns:a16="http://schemas.microsoft.com/office/drawing/2014/main" id="{AB91128A-CE0A-42F4-8854-904ECB593ADC}"/>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179" name="Google Shape;6526;p110">
                    <a:extLst>
                      <a:ext uri="{FF2B5EF4-FFF2-40B4-BE49-F238E27FC236}">
                        <a16:creationId xmlns:a16="http://schemas.microsoft.com/office/drawing/2014/main" id="{87708701-6703-4AD5-ABAD-1A8AFC2DBF82}"/>
                      </a:ext>
                    </a:extLst>
                  </p:cNvPr>
                  <p:cNvGrpSpPr/>
                  <p:nvPr/>
                </p:nvGrpSpPr>
                <p:grpSpPr>
                  <a:xfrm>
                    <a:off x="5668659" y="1714000"/>
                    <a:ext cx="193488" cy="227433"/>
                    <a:chOff x="5668659" y="1714000"/>
                    <a:chExt cx="193488" cy="227433"/>
                  </a:xfrm>
                </p:grpSpPr>
                <p:sp>
                  <p:nvSpPr>
                    <p:cNvPr id="180" name="Google Shape;6527;p110">
                      <a:extLst>
                        <a:ext uri="{FF2B5EF4-FFF2-40B4-BE49-F238E27FC236}">
                          <a16:creationId xmlns:a16="http://schemas.microsoft.com/office/drawing/2014/main" id="{5678292E-DF8D-4C7E-84DA-1A8EDEE376A7}"/>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81" name="Google Shape;6528;p110">
                      <a:extLst>
                        <a:ext uri="{FF2B5EF4-FFF2-40B4-BE49-F238E27FC236}">
                          <a16:creationId xmlns:a16="http://schemas.microsoft.com/office/drawing/2014/main" id="{FF7CEC9C-A798-4630-85A8-0BAD14185037}"/>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grpSp>
              <p:nvGrpSpPr>
                <p:cNvPr id="155" name="Google Shape;6529;p110">
                  <a:extLst>
                    <a:ext uri="{FF2B5EF4-FFF2-40B4-BE49-F238E27FC236}">
                      <a16:creationId xmlns:a16="http://schemas.microsoft.com/office/drawing/2014/main" id="{8670A33D-B074-44DE-ACA2-AD604052FC67}"/>
                    </a:ext>
                  </a:extLst>
                </p:cNvPr>
                <p:cNvGrpSpPr/>
                <p:nvPr/>
              </p:nvGrpSpPr>
              <p:grpSpPr>
                <a:xfrm>
                  <a:off x="608609" y="2511879"/>
                  <a:ext cx="458224" cy="227991"/>
                  <a:chOff x="5668659" y="1713442"/>
                  <a:chExt cx="458224" cy="227991"/>
                </a:xfrm>
              </p:grpSpPr>
              <p:grpSp>
                <p:nvGrpSpPr>
                  <p:cNvPr id="167" name="Google Shape;6530;p110">
                    <a:extLst>
                      <a:ext uri="{FF2B5EF4-FFF2-40B4-BE49-F238E27FC236}">
                        <a16:creationId xmlns:a16="http://schemas.microsoft.com/office/drawing/2014/main" id="{CFC23C21-CE08-4904-9BD5-C928B15475A0}"/>
                      </a:ext>
                    </a:extLst>
                  </p:cNvPr>
                  <p:cNvGrpSpPr/>
                  <p:nvPr/>
                </p:nvGrpSpPr>
                <p:grpSpPr>
                  <a:xfrm>
                    <a:off x="5802485" y="1713507"/>
                    <a:ext cx="188680" cy="227926"/>
                    <a:chOff x="5802485" y="1713507"/>
                    <a:chExt cx="188680" cy="227926"/>
                  </a:xfrm>
                </p:grpSpPr>
                <p:sp>
                  <p:nvSpPr>
                    <p:cNvPr id="175" name="Google Shape;6531;p110">
                      <a:extLst>
                        <a:ext uri="{FF2B5EF4-FFF2-40B4-BE49-F238E27FC236}">
                          <a16:creationId xmlns:a16="http://schemas.microsoft.com/office/drawing/2014/main" id="{2BB2AE4F-FFDA-47C7-974E-FC16F6377109}"/>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76" name="Google Shape;6532;p110">
                      <a:extLst>
                        <a:ext uri="{FF2B5EF4-FFF2-40B4-BE49-F238E27FC236}">
                          <a16:creationId xmlns:a16="http://schemas.microsoft.com/office/drawing/2014/main" id="{1D87A58E-CB6C-48CC-81C0-586D18A5559B}"/>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nvGrpSpPr>
                  <p:cNvPr id="168" name="Google Shape;6533;p110">
                    <a:extLst>
                      <a:ext uri="{FF2B5EF4-FFF2-40B4-BE49-F238E27FC236}">
                        <a16:creationId xmlns:a16="http://schemas.microsoft.com/office/drawing/2014/main" id="{36AF143B-8FEE-4877-B3E3-CCF4D5E4A298}"/>
                      </a:ext>
                    </a:extLst>
                  </p:cNvPr>
                  <p:cNvGrpSpPr/>
                  <p:nvPr/>
                </p:nvGrpSpPr>
                <p:grpSpPr>
                  <a:xfrm>
                    <a:off x="5936312" y="1713442"/>
                    <a:ext cx="190571" cy="227991"/>
                    <a:chOff x="5936312" y="1713442"/>
                    <a:chExt cx="190571" cy="227991"/>
                  </a:xfrm>
                </p:grpSpPr>
                <p:sp>
                  <p:nvSpPr>
                    <p:cNvPr id="172" name="Google Shape;6534;p110">
                      <a:extLst>
                        <a:ext uri="{FF2B5EF4-FFF2-40B4-BE49-F238E27FC236}">
                          <a16:creationId xmlns:a16="http://schemas.microsoft.com/office/drawing/2014/main" id="{59B1663F-875C-410F-A51D-CEF544B365FA}"/>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73" name="Google Shape;6535;p110">
                      <a:extLst>
                        <a:ext uri="{FF2B5EF4-FFF2-40B4-BE49-F238E27FC236}">
                          <a16:creationId xmlns:a16="http://schemas.microsoft.com/office/drawing/2014/main" id="{C8097F3D-E9A3-482A-9D66-8167CC1F69E7}"/>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74" name="Google Shape;6536;p110">
                      <a:extLst>
                        <a:ext uri="{FF2B5EF4-FFF2-40B4-BE49-F238E27FC236}">
                          <a16:creationId xmlns:a16="http://schemas.microsoft.com/office/drawing/2014/main" id="{F66477F7-B00F-4E26-A7CD-859E3D576C5A}"/>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169" name="Google Shape;6537;p110">
                    <a:extLst>
                      <a:ext uri="{FF2B5EF4-FFF2-40B4-BE49-F238E27FC236}">
                        <a16:creationId xmlns:a16="http://schemas.microsoft.com/office/drawing/2014/main" id="{ACD1E189-70E0-4960-BA24-0D51A1E894FA}"/>
                      </a:ext>
                    </a:extLst>
                  </p:cNvPr>
                  <p:cNvGrpSpPr/>
                  <p:nvPr/>
                </p:nvGrpSpPr>
                <p:grpSpPr>
                  <a:xfrm>
                    <a:off x="5668659" y="1714000"/>
                    <a:ext cx="193488" cy="227433"/>
                    <a:chOff x="5668659" y="1714000"/>
                    <a:chExt cx="193488" cy="227433"/>
                  </a:xfrm>
                </p:grpSpPr>
                <p:sp>
                  <p:nvSpPr>
                    <p:cNvPr id="170" name="Google Shape;6538;p110">
                      <a:extLst>
                        <a:ext uri="{FF2B5EF4-FFF2-40B4-BE49-F238E27FC236}">
                          <a16:creationId xmlns:a16="http://schemas.microsoft.com/office/drawing/2014/main" id="{4BD9C13B-A31A-4A22-A705-EF2C4C3B443E}"/>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71" name="Google Shape;6539;p110">
                      <a:extLst>
                        <a:ext uri="{FF2B5EF4-FFF2-40B4-BE49-F238E27FC236}">
                          <a16:creationId xmlns:a16="http://schemas.microsoft.com/office/drawing/2014/main" id="{B745FAF4-9F65-4A65-B5F4-E61C56C945C8}"/>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grpSp>
              <p:nvGrpSpPr>
                <p:cNvPr id="156" name="Google Shape;6540;p110">
                  <a:extLst>
                    <a:ext uri="{FF2B5EF4-FFF2-40B4-BE49-F238E27FC236}">
                      <a16:creationId xmlns:a16="http://schemas.microsoft.com/office/drawing/2014/main" id="{29B9D3C4-09CE-45C6-A25D-3BCE6C37D70E}"/>
                    </a:ext>
                  </a:extLst>
                </p:cNvPr>
                <p:cNvGrpSpPr/>
                <p:nvPr/>
              </p:nvGrpSpPr>
              <p:grpSpPr>
                <a:xfrm>
                  <a:off x="608609" y="2370079"/>
                  <a:ext cx="458224" cy="227991"/>
                  <a:chOff x="5668659" y="1713442"/>
                  <a:chExt cx="458224" cy="227991"/>
                </a:xfrm>
              </p:grpSpPr>
              <p:grpSp>
                <p:nvGrpSpPr>
                  <p:cNvPr id="157" name="Google Shape;6541;p110">
                    <a:extLst>
                      <a:ext uri="{FF2B5EF4-FFF2-40B4-BE49-F238E27FC236}">
                        <a16:creationId xmlns:a16="http://schemas.microsoft.com/office/drawing/2014/main" id="{A2EDF088-FB8C-492A-BBF5-37BB6D205D20}"/>
                      </a:ext>
                    </a:extLst>
                  </p:cNvPr>
                  <p:cNvGrpSpPr/>
                  <p:nvPr/>
                </p:nvGrpSpPr>
                <p:grpSpPr>
                  <a:xfrm>
                    <a:off x="5802485" y="1713507"/>
                    <a:ext cx="188680" cy="227926"/>
                    <a:chOff x="5802485" y="1713507"/>
                    <a:chExt cx="188680" cy="227926"/>
                  </a:xfrm>
                </p:grpSpPr>
                <p:sp>
                  <p:nvSpPr>
                    <p:cNvPr id="165" name="Google Shape;6542;p110">
                      <a:extLst>
                        <a:ext uri="{FF2B5EF4-FFF2-40B4-BE49-F238E27FC236}">
                          <a16:creationId xmlns:a16="http://schemas.microsoft.com/office/drawing/2014/main" id="{AECBEF37-A5C8-42D1-8AD5-5A1C2D513091}"/>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66" name="Google Shape;6543;p110">
                      <a:extLst>
                        <a:ext uri="{FF2B5EF4-FFF2-40B4-BE49-F238E27FC236}">
                          <a16:creationId xmlns:a16="http://schemas.microsoft.com/office/drawing/2014/main" id="{BA4E89BF-507F-4AEF-93FE-A3A66ED9BD2E}"/>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nvGrpSpPr>
                  <p:cNvPr id="158" name="Google Shape;6544;p110">
                    <a:extLst>
                      <a:ext uri="{FF2B5EF4-FFF2-40B4-BE49-F238E27FC236}">
                        <a16:creationId xmlns:a16="http://schemas.microsoft.com/office/drawing/2014/main" id="{D1030032-BB2E-4887-8E49-DFC858783618}"/>
                      </a:ext>
                    </a:extLst>
                  </p:cNvPr>
                  <p:cNvGrpSpPr/>
                  <p:nvPr/>
                </p:nvGrpSpPr>
                <p:grpSpPr>
                  <a:xfrm>
                    <a:off x="5936312" y="1713442"/>
                    <a:ext cx="190571" cy="227991"/>
                    <a:chOff x="5936312" y="1713442"/>
                    <a:chExt cx="190571" cy="227991"/>
                  </a:xfrm>
                </p:grpSpPr>
                <p:sp>
                  <p:nvSpPr>
                    <p:cNvPr id="162" name="Google Shape;6545;p110">
                      <a:extLst>
                        <a:ext uri="{FF2B5EF4-FFF2-40B4-BE49-F238E27FC236}">
                          <a16:creationId xmlns:a16="http://schemas.microsoft.com/office/drawing/2014/main" id="{7B82B3AC-6CBF-46FE-A9B6-730D685C820A}"/>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63" name="Google Shape;6546;p110">
                      <a:extLst>
                        <a:ext uri="{FF2B5EF4-FFF2-40B4-BE49-F238E27FC236}">
                          <a16:creationId xmlns:a16="http://schemas.microsoft.com/office/drawing/2014/main" id="{F18AFA48-C333-4F8F-9B6D-00C3D33FB781}"/>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64" name="Google Shape;6547;p110">
                      <a:extLst>
                        <a:ext uri="{FF2B5EF4-FFF2-40B4-BE49-F238E27FC236}">
                          <a16:creationId xmlns:a16="http://schemas.microsoft.com/office/drawing/2014/main" id="{16F37E52-6C71-41A6-8E24-F21BF5B248E5}"/>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159" name="Google Shape;6548;p110">
                    <a:extLst>
                      <a:ext uri="{FF2B5EF4-FFF2-40B4-BE49-F238E27FC236}">
                        <a16:creationId xmlns:a16="http://schemas.microsoft.com/office/drawing/2014/main" id="{21FCE8D2-C98C-42B7-9A84-A53526E53A66}"/>
                      </a:ext>
                    </a:extLst>
                  </p:cNvPr>
                  <p:cNvGrpSpPr/>
                  <p:nvPr/>
                </p:nvGrpSpPr>
                <p:grpSpPr>
                  <a:xfrm>
                    <a:off x="5668659" y="1714000"/>
                    <a:ext cx="193488" cy="227433"/>
                    <a:chOff x="5668659" y="1714000"/>
                    <a:chExt cx="193488" cy="227433"/>
                  </a:xfrm>
                </p:grpSpPr>
                <p:sp>
                  <p:nvSpPr>
                    <p:cNvPr id="160" name="Google Shape;6549;p110">
                      <a:extLst>
                        <a:ext uri="{FF2B5EF4-FFF2-40B4-BE49-F238E27FC236}">
                          <a16:creationId xmlns:a16="http://schemas.microsoft.com/office/drawing/2014/main" id="{0AB88154-9CB0-47D1-ACE9-60C3E6FD2EB5}"/>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61" name="Google Shape;6550;p110">
                      <a:extLst>
                        <a:ext uri="{FF2B5EF4-FFF2-40B4-BE49-F238E27FC236}">
                          <a16:creationId xmlns:a16="http://schemas.microsoft.com/office/drawing/2014/main" id="{39BAB6B0-2891-4A0E-9A77-366A2687CD41}"/>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grpSp>
          <p:grpSp>
            <p:nvGrpSpPr>
              <p:cNvPr id="120" name="Google Shape;6551;p110">
                <a:extLst>
                  <a:ext uri="{FF2B5EF4-FFF2-40B4-BE49-F238E27FC236}">
                    <a16:creationId xmlns:a16="http://schemas.microsoft.com/office/drawing/2014/main" id="{6F605101-EF25-4475-9C19-97E989D9E57E}"/>
                  </a:ext>
                </a:extLst>
              </p:cNvPr>
              <p:cNvGrpSpPr/>
              <p:nvPr/>
            </p:nvGrpSpPr>
            <p:grpSpPr>
              <a:xfrm>
                <a:off x="506259" y="2485404"/>
                <a:ext cx="458224" cy="523616"/>
                <a:chOff x="608609" y="2370079"/>
                <a:chExt cx="458224" cy="523616"/>
              </a:xfrm>
            </p:grpSpPr>
            <p:grpSp>
              <p:nvGrpSpPr>
                <p:cNvPr id="121" name="Google Shape;6552;p110">
                  <a:extLst>
                    <a:ext uri="{FF2B5EF4-FFF2-40B4-BE49-F238E27FC236}">
                      <a16:creationId xmlns:a16="http://schemas.microsoft.com/office/drawing/2014/main" id="{D442D848-0944-46A9-8880-EE499BF33D4B}"/>
                    </a:ext>
                  </a:extLst>
                </p:cNvPr>
                <p:cNvGrpSpPr/>
                <p:nvPr/>
              </p:nvGrpSpPr>
              <p:grpSpPr>
                <a:xfrm>
                  <a:off x="608609" y="2665704"/>
                  <a:ext cx="458224" cy="227991"/>
                  <a:chOff x="5668659" y="1713442"/>
                  <a:chExt cx="458224" cy="227991"/>
                </a:xfrm>
              </p:grpSpPr>
              <p:grpSp>
                <p:nvGrpSpPr>
                  <p:cNvPr id="144" name="Google Shape;6553;p110">
                    <a:extLst>
                      <a:ext uri="{FF2B5EF4-FFF2-40B4-BE49-F238E27FC236}">
                        <a16:creationId xmlns:a16="http://schemas.microsoft.com/office/drawing/2014/main" id="{AEF828E6-6671-4FA7-BDDF-7CC8631FBE0F}"/>
                      </a:ext>
                    </a:extLst>
                  </p:cNvPr>
                  <p:cNvGrpSpPr/>
                  <p:nvPr/>
                </p:nvGrpSpPr>
                <p:grpSpPr>
                  <a:xfrm>
                    <a:off x="5802485" y="1713507"/>
                    <a:ext cx="188680" cy="227926"/>
                    <a:chOff x="5802485" y="1713507"/>
                    <a:chExt cx="188680" cy="227926"/>
                  </a:xfrm>
                </p:grpSpPr>
                <p:sp>
                  <p:nvSpPr>
                    <p:cNvPr id="152" name="Google Shape;6554;p110">
                      <a:extLst>
                        <a:ext uri="{FF2B5EF4-FFF2-40B4-BE49-F238E27FC236}">
                          <a16:creationId xmlns:a16="http://schemas.microsoft.com/office/drawing/2014/main" id="{8E8ABE38-BDE5-440A-AC7A-A04BE8C5762F}"/>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53" name="Google Shape;6555;p110">
                      <a:extLst>
                        <a:ext uri="{FF2B5EF4-FFF2-40B4-BE49-F238E27FC236}">
                          <a16:creationId xmlns:a16="http://schemas.microsoft.com/office/drawing/2014/main" id="{3B2332D9-BE8A-4C76-A96C-9D61F4F8BC8C}"/>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nvGrpSpPr>
                  <p:cNvPr id="145" name="Google Shape;6556;p110">
                    <a:extLst>
                      <a:ext uri="{FF2B5EF4-FFF2-40B4-BE49-F238E27FC236}">
                        <a16:creationId xmlns:a16="http://schemas.microsoft.com/office/drawing/2014/main" id="{42C2A6F3-6DCA-4A06-92FF-5F2CD08969A8}"/>
                      </a:ext>
                    </a:extLst>
                  </p:cNvPr>
                  <p:cNvGrpSpPr/>
                  <p:nvPr/>
                </p:nvGrpSpPr>
                <p:grpSpPr>
                  <a:xfrm>
                    <a:off x="5936312" y="1713442"/>
                    <a:ext cx="190571" cy="227991"/>
                    <a:chOff x="5936312" y="1713442"/>
                    <a:chExt cx="190571" cy="227991"/>
                  </a:xfrm>
                </p:grpSpPr>
                <p:sp>
                  <p:nvSpPr>
                    <p:cNvPr id="149" name="Google Shape;6557;p110">
                      <a:extLst>
                        <a:ext uri="{FF2B5EF4-FFF2-40B4-BE49-F238E27FC236}">
                          <a16:creationId xmlns:a16="http://schemas.microsoft.com/office/drawing/2014/main" id="{ED21D887-47C2-450D-93E2-4D6F118AE37A}"/>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50" name="Google Shape;6558;p110">
                      <a:extLst>
                        <a:ext uri="{FF2B5EF4-FFF2-40B4-BE49-F238E27FC236}">
                          <a16:creationId xmlns:a16="http://schemas.microsoft.com/office/drawing/2014/main" id="{101629F9-753F-4F1E-B104-B24CA73C1CBA}"/>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51" name="Google Shape;6559;p110">
                      <a:extLst>
                        <a:ext uri="{FF2B5EF4-FFF2-40B4-BE49-F238E27FC236}">
                          <a16:creationId xmlns:a16="http://schemas.microsoft.com/office/drawing/2014/main" id="{E920FF35-1896-40D9-BA36-DA54127A2748}"/>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146" name="Google Shape;6560;p110">
                    <a:extLst>
                      <a:ext uri="{FF2B5EF4-FFF2-40B4-BE49-F238E27FC236}">
                        <a16:creationId xmlns:a16="http://schemas.microsoft.com/office/drawing/2014/main" id="{804ED18D-0093-48C9-9595-32712E3B9F2C}"/>
                      </a:ext>
                    </a:extLst>
                  </p:cNvPr>
                  <p:cNvGrpSpPr/>
                  <p:nvPr/>
                </p:nvGrpSpPr>
                <p:grpSpPr>
                  <a:xfrm>
                    <a:off x="5668659" y="1714000"/>
                    <a:ext cx="193488" cy="227433"/>
                    <a:chOff x="5668659" y="1714000"/>
                    <a:chExt cx="193488" cy="227433"/>
                  </a:xfrm>
                </p:grpSpPr>
                <p:sp>
                  <p:nvSpPr>
                    <p:cNvPr id="147" name="Google Shape;6561;p110">
                      <a:extLst>
                        <a:ext uri="{FF2B5EF4-FFF2-40B4-BE49-F238E27FC236}">
                          <a16:creationId xmlns:a16="http://schemas.microsoft.com/office/drawing/2014/main" id="{ABBFFC9B-3B57-4852-88A4-A33FFF27543E}"/>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48" name="Google Shape;6562;p110">
                      <a:extLst>
                        <a:ext uri="{FF2B5EF4-FFF2-40B4-BE49-F238E27FC236}">
                          <a16:creationId xmlns:a16="http://schemas.microsoft.com/office/drawing/2014/main" id="{43E6C358-9DC3-4770-A15E-4CF39EE1C514}"/>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grpSp>
              <p:nvGrpSpPr>
                <p:cNvPr id="122" name="Google Shape;6563;p110">
                  <a:extLst>
                    <a:ext uri="{FF2B5EF4-FFF2-40B4-BE49-F238E27FC236}">
                      <a16:creationId xmlns:a16="http://schemas.microsoft.com/office/drawing/2014/main" id="{14850EC4-D9EE-4177-902A-7FCAC42C14E7}"/>
                    </a:ext>
                  </a:extLst>
                </p:cNvPr>
                <p:cNvGrpSpPr/>
                <p:nvPr/>
              </p:nvGrpSpPr>
              <p:grpSpPr>
                <a:xfrm>
                  <a:off x="608609" y="2511879"/>
                  <a:ext cx="458224" cy="227991"/>
                  <a:chOff x="5668659" y="1713442"/>
                  <a:chExt cx="458224" cy="227991"/>
                </a:xfrm>
              </p:grpSpPr>
              <p:grpSp>
                <p:nvGrpSpPr>
                  <p:cNvPr id="134" name="Google Shape;6564;p110">
                    <a:extLst>
                      <a:ext uri="{FF2B5EF4-FFF2-40B4-BE49-F238E27FC236}">
                        <a16:creationId xmlns:a16="http://schemas.microsoft.com/office/drawing/2014/main" id="{5481C986-C18E-4BA6-80FC-D9C039D1903D}"/>
                      </a:ext>
                    </a:extLst>
                  </p:cNvPr>
                  <p:cNvGrpSpPr/>
                  <p:nvPr/>
                </p:nvGrpSpPr>
                <p:grpSpPr>
                  <a:xfrm>
                    <a:off x="5802485" y="1713507"/>
                    <a:ext cx="188680" cy="227926"/>
                    <a:chOff x="5802485" y="1713507"/>
                    <a:chExt cx="188680" cy="227926"/>
                  </a:xfrm>
                </p:grpSpPr>
                <p:sp>
                  <p:nvSpPr>
                    <p:cNvPr id="142" name="Google Shape;6565;p110">
                      <a:extLst>
                        <a:ext uri="{FF2B5EF4-FFF2-40B4-BE49-F238E27FC236}">
                          <a16:creationId xmlns:a16="http://schemas.microsoft.com/office/drawing/2014/main" id="{BD438BCE-D068-4A6D-A9D2-28B76677BBE7}"/>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43" name="Google Shape;6566;p110">
                      <a:extLst>
                        <a:ext uri="{FF2B5EF4-FFF2-40B4-BE49-F238E27FC236}">
                          <a16:creationId xmlns:a16="http://schemas.microsoft.com/office/drawing/2014/main" id="{89F0645F-CDF1-4F69-A281-0D923B2E4301}"/>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nvGrpSpPr>
                  <p:cNvPr id="135" name="Google Shape;6567;p110">
                    <a:extLst>
                      <a:ext uri="{FF2B5EF4-FFF2-40B4-BE49-F238E27FC236}">
                        <a16:creationId xmlns:a16="http://schemas.microsoft.com/office/drawing/2014/main" id="{11996C99-859D-4030-9E16-10D4B72C0B74}"/>
                      </a:ext>
                    </a:extLst>
                  </p:cNvPr>
                  <p:cNvGrpSpPr/>
                  <p:nvPr/>
                </p:nvGrpSpPr>
                <p:grpSpPr>
                  <a:xfrm>
                    <a:off x="5936312" y="1713442"/>
                    <a:ext cx="190571" cy="227991"/>
                    <a:chOff x="5936312" y="1713442"/>
                    <a:chExt cx="190571" cy="227991"/>
                  </a:xfrm>
                </p:grpSpPr>
                <p:sp>
                  <p:nvSpPr>
                    <p:cNvPr id="139" name="Google Shape;6568;p110">
                      <a:extLst>
                        <a:ext uri="{FF2B5EF4-FFF2-40B4-BE49-F238E27FC236}">
                          <a16:creationId xmlns:a16="http://schemas.microsoft.com/office/drawing/2014/main" id="{E2E30F62-C2C6-43A0-AA3F-575428D3CDC7}"/>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40" name="Google Shape;6569;p110">
                      <a:extLst>
                        <a:ext uri="{FF2B5EF4-FFF2-40B4-BE49-F238E27FC236}">
                          <a16:creationId xmlns:a16="http://schemas.microsoft.com/office/drawing/2014/main" id="{04C22CEE-BD45-491C-9447-E2A950540BE0}"/>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41" name="Google Shape;6570;p110">
                      <a:extLst>
                        <a:ext uri="{FF2B5EF4-FFF2-40B4-BE49-F238E27FC236}">
                          <a16:creationId xmlns:a16="http://schemas.microsoft.com/office/drawing/2014/main" id="{10643993-B88F-4B4F-A2CA-8292B80F0419}"/>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136" name="Google Shape;6571;p110">
                    <a:extLst>
                      <a:ext uri="{FF2B5EF4-FFF2-40B4-BE49-F238E27FC236}">
                        <a16:creationId xmlns:a16="http://schemas.microsoft.com/office/drawing/2014/main" id="{118333E6-C232-457A-9F11-BA63E839B1E2}"/>
                      </a:ext>
                    </a:extLst>
                  </p:cNvPr>
                  <p:cNvGrpSpPr/>
                  <p:nvPr/>
                </p:nvGrpSpPr>
                <p:grpSpPr>
                  <a:xfrm>
                    <a:off x="5668659" y="1714000"/>
                    <a:ext cx="193488" cy="227433"/>
                    <a:chOff x="5668659" y="1714000"/>
                    <a:chExt cx="193488" cy="227433"/>
                  </a:xfrm>
                </p:grpSpPr>
                <p:sp>
                  <p:nvSpPr>
                    <p:cNvPr id="137" name="Google Shape;6572;p110">
                      <a:extLst>
                        <a:ext uri="{FF2B5EF4-FFF2-40B4-BE49-F238E27FC236}">
                          <a16:creationId xmlns:a16="http://schemas.microsoft.com/office/drawing/2014/main" id="{BB39BC5E-94CF-4D7F-9E9B-42909260A958}"/>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38" name="Google Shape;6573;p110">
                      <a:extLst>
                        <a:ext uri="{FF2B5EF4-FFF2-40B4-BE49-F238E27FC236}">
                          <a16:creationId xmlns:a16="http://schemas.microsoft.com/office/drawing/2014/main" id="{05BDC86A-E5F0-4DA5-813A-4DB5DBBAC4D9}"/>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grpSp>
              <p:nvGrpSpPr>
                <p:cNvPr id="123" name="Google Shape;6574;p110">
                  <a:extLst>
                    <a:ext uri="{FF2B5EF4-FFF2-40B4-BE49-F238E27FC236}">
                      <a16:creationId xmlns:a16="http://schemas.microsoft.com/office/drawing/2014/main" id="{23146609-53D5-483C-A564-B85308492C78}"/>
                    </a:ext>
                  </a:extLst>
                </p:cNvPr>
                <p:cNvGrpSpPr/>
                <p:nvPr/>
              </p:nvGrpSpPr>
              <p:grpSpPr>
                <a:xfrm>
                  <a:off x="608609" y="2370079"/>
                  <a:ext cx="458224" cy="227991"/>
                  <a:chOff x="5668659" y="1713442"/>
                  <a:chExt cx="458224" cy="227991"/>
                </a:xfrm>
              </p:grpSpPr>
              <p:grpSp>
                <p:nvGrpSpPr>
                  <p:cNvPr id="124" name="Google Shape;6575;p110">
                    <a:extLst>
                      <a:ext uri="{FF2B5EF4-FFF2-40B4-BE49-F238E27FC236}">
                        <a16:creationId xmlns:a16="http://schemas.microsoft.com/office/drawing/2014/main" id="{03D0D6EC-B778-4BE3-BE36-610D1B2CCBC4}"/>
                      </a:ext>
                    </a:extLst>
                  </p:cNvPr>
                  <p:cNvGrpSpPr/>
                  <p:nvPr/>
                </p:nvGrpSpPr>
                <p:grpSpPr>
                  <a:xfrm>
                    <a:off x="5802485" y="1713507"/>
                    <a:ext cx="188680" cy="227926"/>
                    <a:chOff x="5802485" y="1713507"/>
                    <a:chExt cx="188680" cy="227926"/>
                  </a:xfrm>
                </p:grpSpPr>
                <p:sp>
                  <p:nvSpPr>
                    <p:cNvPr id="132" name="Google Shape;6576;p110">
                      <a:extLst>
                        <a:ext uri="{FF2B5EF4-FFF2-40B4-BE49-F238E27FC236}">
                          <a16:creationId xmlns:a16="http://schemas.microsoft.com/office/drawing/2014/main" id="{DF32AA46-E0E5-4C27-A69E-B64D6C02CE5D}"/>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33" name="Google Shape;6577;p110">
                      <a:extLst>
                        <a:ext uri="{FF2B5EF4-FFF2-40B4-BE49-F238E27FC236}">
                          <a16:creationId xmlns:a16="http://schemas.microsoft.com/office/drawing/2014/main" id="{7D5517C6-5BFC-4839-B89E-5192B09498C9}"/>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nvGrpSpPr>
                  <p:cNvPr id="125" name="Google Shape;6578;p110">
                    <a:extLst>
                      <a:ext uri="{FF2B5EF4-FFF2-40B4-BE49-F238E27FC236}">
                        <a16:creationId xmlns:a16="http://schemas.microsoft.com/office/drawing/2014/main" id="{12DB84C5-9E9C-42F1-B9EC-AC26C7D76652}"/>
                      </a:ext>
                    </a:extLst>
                  </p:cNvPr>
                  <p:cNvGrpSpPr/>
                  <p:nvPr/>
                </p:nvGrpSpPr>
                <p:grpSpPr>
                  <a:xfrm>
                    <a:off x="5936312" y="1713442"/>
                    <a:ext cx="190571" cy="227991"/>
                    <a:chOff x="5936312" y="1713442"/>
                    <a:chExt cx="190571" cy="227991"/>
                  </a:xfrm>
                </p:grpSpPr>
                <p:sp>
                  <p:nvSpPr>
                    <p:cNvPr id="129" name="Google Shape;6579;p110">
                      <a:extLst>
                        <a:ext uri="{FF2B5EF4-FFF2-40B4-BE49-F238E27FC236}">
                          <a16:creationId xmlns:a16="http://schemas.microsoft.com/office/drawing/2014/main" id="{5B333C0F-2E5F-48DB-BBBC-662CA33A1B0D}"/>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30" name="Google Shape;6580;p110">
                      <a:extLst>
                        <a:ext uri="{FF2B5EF4-FFF2-40B4-BE49-F238E27FC236}">
                          <a16:creationId xmlns:a16="http://schemas.microsoft.com/office/drawing/2014/main" id="{68004FEB-204B-4B71-81FB-E08337CE66D4}"/>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31" name="Google Shape;6581;p110">
                      <a:extLst>
                        <a:ext uri="{FF2B5EF4-FFF2-40B4-BE49-F238E27FC236}">
                          <a16:creationId xmlns:a16="http://schemas.microsoft.com/office/drawing/2014/main" id="{84A31DDC-CE9D-4B17-827E-1713AB449EDB}"/>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zh-CN" altLang="en-US"/>
                    </a:p>
                  </p:txBody>
                </p:sp>
              </p:grpSp>
              <p:grpSp>
                <p:nvGrpSpPr>
                  <p:cNvPr id="126" name="Google Shape;6582;p110">
                    <a:extLst>
                      <a:ext uri="{FF2B5EF4-FFF2-40B4-BE49-F238E27FC236}">
                        <a16:creationId xmlns:a16="http://schemas.microsoft.com/office/drawing/2014/main" id="{44E0F3EF-046A-4D98-A14A-5435729FA498}"/>
                      </a:ext>
                    </a:extLst>
                  </p:cNvPr>
                  <p:cNvGrpSpPr/>
                  <p:nvPr/>
                </p:nvGrpSpPr>
                <p:grpSpPr>
                  <a:xfrm>
                    <a:off x="5668659" y="1714000"/>
                    <a:ext cx="193488" cy="227433"/>
                    <a:chOff x="5668659" y="1714000"/>
                    <a:chExt cx="193488" cy="227433"/>
                  </a:xfrm>
                </p:grpSpPr>
                <p:sp>
                  <p:nvSpPr>
                    <p:cNvPr id="127" name="Google Shape;6583;p110">
                      <a:extLst>
                        <a:ext uri="{FF2B5EF4-FFF2-40B4-BE49-F238E27FC236}">
                          <a16:creationId xmlns:a16="http://schemas.microsoft.com/office/drawing/2014/main" id="{9899BA0E-8208-418E-8D1E-F55BA12AB3F2}"/>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128" name="Google Shape;6584;p110">
                      <a:extLst>
                        <a:ext uri="{FF2B5EF4-FFF2-40B4-BE49-F238E27FC236}">
                          <a16:creationId xmlns:a16="http://schemas.microsoft.com/office/drawing/2014/main" id="{599F4C0E-7D8B-4B66-90B4-578F74C217EB}"/>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grpSp>
            </p:grpSp>
          </p:grpSp>
        </p:grpSp>
        <p:cxnSp>
          <p:nvCxnSpPr>
            <p:cNvPr id="23" name="Google Shape;6585;p110">
              <a:extLst>
                <a:ext uri="{FF2B5EF4-FFF2-40B4-BE49-F238E27FC236}">
                  <a16:creationId xmlns:a16="http://schemas.microsoft.com/office/drawing/2014/main" id="{AAAF64C2-B467-46FF-A8D9-E0CACC55BA97}"/>
                </a:ext>
              </a:extLst>
            </p:cNvPr>
            <p:cNvCxnSpPr>
              <a:endCxn id="326" idx="1"/>
            </p:cNvCxnSpPr>
            <p:nvPr/>
          </p:nvCxnSpPr>
          <p:spPr>
            <a:xfrm rot="10800000" flipH="1">
              <a:off x="9842054" y="4835058"/>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
          <p:nvSpPr>
            <p:cNvPr id="24" name="Google Shape;1522;p43">
              <a:extLst>
                <a:ext uri="{FF2B5EF4-FFF2-40B4-BE49-F238E27FC236}">
                  <a16:creationId xmlns:a16="http://schemas.microsoft.com/office/drawing/2014/main" id="{FA16599D-0368-4B91-A87D-75FF7CA76754}"/>
                </a:ext>
              </a:extLst>
            </p:cNvPr>
            <p:cNvSpPr txBox="1"/>
            <p:nvPr/>
          </p:nvSpPr>
          <p:spPr>
            <a:xfrm>
              <a:off x="361187" y="1336800"/>
              <a:ext cx="1620902" cy="557361"/>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ctr" rtl="0">
                <a:spcBef>
                  <a:spcPts val="0"/>
                </a:spcBef>
                <a:spcAft>
                  <a:spcPts val="0"/>
                </a:spcAft>
                <a:buNone/>
              </a:pPr>
              <a:r>
                <a:rPr lang="en" sz="900" dirty="0">
                  <a:ea typeface="Consolas"/>
                  <a:cs typeface="Arial" panose="020B0604020202020204" pitchFamily="34" charset="0"/>
                  <a:sym typeface="Consolas"/>
                </a:rPr>
                <a:t>Input Layer</a:t>
              </a:r>
              <a:endParaRPr sz="900" dirty="0">
                <a:ea typeface="Consolas"/>
                <a:cs typeface="Arial" panose="020B0604020202020204" pitchFamily="34" charset="0"/>
                <a:sym typeface="Consolas"/>
              </a:endParaRPr>
            </a:p>
          </p:txBody>
        </p:sp>
        <p:sp>
          <p:nvSpPr>
            <p:cNvPr id="25" name="Google Shape;1523;p43">
              <a:extLst>
                <a:ext uri="{FF2B5EF4-FFF2-40B4-BE49-F238E27FC236}">
                  <a16:creationId xmlns:a16="http://schemas.microsoft.com/office/drawing/2014/main" id="{67939DA4-BC94-4F1D-B9CD-B47C9259A72F}"/>
                </a:ext>
              </a:extLst>
            </p:cNvPr>
            <p:cNvSpPr txBox="1"/>
            <p:nvPr/>
          </p:nvSpPr>
          <p:spPr>
            <a:xfrm>
              <a:off x="3405779" y="5012613"/>
              <a:ext cx="2132400" cy="61169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ctr" rtl="0">
                <a:spcBef>
                  <a:spcPts val="0"/>
                </a:spcBef>
                <a:spcAft>
                  <a:spcPts val="0"/>
                </a:spcAft>
                <a:buNone/>
              </a:pPr>
              <a:r>
                <a:rPr lang="en" sz="900" dirty="0">
                  <a:ea typeface="Consolas"/>
                  <a:cs typeface="Arial" panose="020B0604020202020204" pitchFamily="34" charset="0"/>
                  <a:sym typeface="Consolas"/>
                </a:rPr>
                <a:t>Hidden Layers</a:t>
              </a:r>
              <a:endParaRPr sz="900" dirty="0">
                <a:ea typeface="Consolas"/>
                <a:cs typeface="Arial" panose="020B0604020202020204" pitchFamily="34" charset="0"/>
                <a:sym typeface="Consolas"/>
              </a:endParaRPr>
            </a:p>
          </p:txBody>
        </p:sp>
        <p:sp>
          <p:nvSpPr>
            <p:cNvPr id="26" name="Google Shape;1524;p43">
              <a:extLst>
                <a:ext uri="{FF2B5EF4-FFF2-40B4-BE49-F238E27FC236}">
                  <a16:creationId xmlns:a16="http://schemas.microsoft.com/office/drawing/2014/main" id="{564FC82C-8056-4413-9495-90E1B51D0DB1}"/>
                </a:ext>
              </a:extLst>
            </p:cNvPr>
            <p:cNvSpPr txBox="1"/>
            <p:nvPr/>
          </p:nvSpPr>
          <p:spPr>
            <a:xfrm>
              <a:off x="6797018" y="1336798"/>
              <a:ext cx="2294542" cy="55735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ctr" rtl="0">
                <a:spcBef>
                  <a:spcPts val="0"/>
                </a:spcBef>
                <a:spcAft>
                  <a:spcPts val="0"/>
                </a:spcAft>
                <a:buNone/>
              </a:pPr>
              <a:r>
                <a:rPr lang="en" sz="1100" dirty="0">
                  <a:latin typeface="Calibri" panose="020F0502020204030204" pitchFamily="34" charset="0"/>
                  <a:ea typeface="Consolas"/>
                  <a:cs typeface="Calibri" panose="020F0502020204030204" pitchFamily="34" charset="0"/>
                  <a:sym typeface="Consolas"/>
                </a:rPr>
                <a:t>Output Layer</a:t>
              </a:r>
              <a:endParaRPr sz="1100" dirty="0">
                <a:latin typeface="Calibri" panose="020F0502020204030204" pitchFamily="34" charset="0"/>
                <a:ea typeface="Consolas"/>
                <a:cs typeface="Calibri" panose="020F0502020204030204" pitchFamily="34" charset="0"/>
                <a:sym typeface="Consolas"/>
              </a:endParaRPr>
            </a:p>
          </p:txBody>
        </p:sp>
        <p:sp>
          <p:nvSpPr>
            <p:cNvPr id="27" name="Google Shape;1526;p43">
              <a:extLst>
                <a:ext uri="{FF2B5EF4-FFF2-40B4-BE49-F238E27FC236}">
                  <a16:creationId xmlns:a16="http://schemas.microsoft.com/office/drawing/2014/main" id="{A879B6FF-53CD-4FEE-A31B-B789547E59C9}"/>
                </a:ext>
              </a:extLst>
            </p:cNvPr>
            <p:cNvSpPr/>
            <p:nvPr/>
          </p:nvSpPr>
          <p:spPr>
            <a:xfrm>
              <a:off x="1285563" y="21170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8" name="Google Shape;1527;p43">
              <a:extLst>
                <a:ext uri="{FF2B5EF4-FFF2-40B4-BE49-F238E27FC236}">
                  <a16:creationId xmlns:a16="http://schemas.microsoft.com/office/drawing/2014/main" id="{C5C47DCD-7ECC-4452-8A67-B7482799C474}"/>
                </a:ext>
              </a:extLst>
            </p:cNvPr>
            <p:cNvSpPr/>
            <p:nvPr/>
          </p:nvSpPr>
          <p:spPr>
            <a:xfrm>
              <a:off x="1285563" y="23845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29" name="Google Shape;1528;p43">
              <a:extLst>
                <a:ext uri="{FF2B5EF4-FFF2-40B4-BE49-F238E27FC236}">
                  <a16:creationId xmlns:a16="http://schemas.microsoft.com/office/drawing/2014/main" id="{B6145622-53DE-421B-B1C0-E2CCD120CA64}"/>
                </a:ext>
              </a:extLst>
            </p:cNvPr>
            <p:cNvSpPr/>
            <p:nvPr/>
          </p:nvSpPr>
          <p:spPr>
            <a:xfrm>
              <a:off x="1285563" y="26519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30" name="Google Shape;1529;p43">
              <a:extLst>
                <a:ext uri="{FF2B5EF4-FFF2-40B4-BE49-F238E27FC236}">
                  <a16:creationId xmlns:a16="http://schemas.microsoft.com/office/drawing/2014/main" id="{4869D0D1-3718-409A-8CCA-8163027EE563}"/>
                </a:ext>
              </a:extLst>
            </p:cNvPr>
            <p:cNvSpPr/>
            <p:nvPr/>
          </p:nvSpPr>
          <p:spPr>
            <a:xfrm>
              <a:off x="7137217" y="2542501"/>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Clr>
                  <a:srgbClr val="000000"/>
                </a:buClr>
                <a:buSzPts val="1100"/>
                <a:buFont typeface="Arial"/>
                <a:buNone/>
              </a:pPr>
              <a:endParaRPr sz="1600" dirty="0">
                <a:solidFill>
                  <a:srgbClr val="000000"/>
                </a:solidFill>
              </a:endParaRPr>
            </a:p>
          </p:txBody>
        </p:sp>
        <p:cxnSp>
          <p:nvCxnSpPr>
            <p:cNvPr id="31" name="Google Shape;1530;p43">
              <a:extLst>
                <a:ext uri="{FF2B5EF4-FFF2-40B4-BE49-F238E27FC236}">
                  <a16:creationId xmlns:a16="http://schemas.microsoft.com/office/drawing/2014/main" id="{6AE4C889-5B32-400B-A690-BF97CA6D72AF}"/>
                </a:ext>
              </a:extLst>
            </p:cNvPr>
            <p:cNvCxnSpPr>
              <a:cxnSpLocks/>
              <a:stCxn id="30" idx="6"/>
              <a:endCxn id="38" idx="1"/>
            </p:cNvCxnSpPr>
            <p:nvPr/>
          </p:nvCxnSpPr>
          <p:spPr>
            <a:xfrm>
              <a:off x="7676017" y="2821351"/>
              <a:ext cx="435953" cy="1961"/>
            </a:xfrm>
            <a:prstGeom prst="straightConnector1">
              <a:avLst/>
            </a:prstGeom>
            <a:noFill/>
            <a:ln w="19050" cap="flat" cmpd="sng">
              <a:solidFill>
                <a:srgbClr val="595959"/>
              </a:solidFill>
              <a:prstDash val="solid"/>
              <a:round/>
              <a:headEnd type="none" w="med" len="med"/>
              <a:tailEnd type="triangle" w="med" len="med"/>
            </a:ln>
          </p:spPr>
        </p:cxnSp>
        <p:sp>
          <p:nvSpPr>
            <p:cNvPr id="32" name="Google Shape;1534;p43">
              <a:extLst>
                <a:ext uri="{FF2B5EF4-FFF2-40B4-BE49-F238E27FC236}">
                  <a16:creationId xmlns:a16="http://schemas.microsoft.com/office/drawing/2014/main" id="{92E40635-56C3-4AFC-8D71-A4EDE0CA3E73}"/>
                </a:ext>
              </a:extLst>
            </p:cNvPr>
            <p:cNvSpPr/>
            <p:nvPr/>
          </p:nvSpPr>
          <p:spPr>
            <a:xfrm>
              <a:off x="886953" y="1905451"/>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33" name="Google Shape;1535;p43">
              <a:extLst>
                <a:ext uri="{FF2B5EF4-FFF2-40B4-BE49-F238E27FC236}">
                  <a16:creationId xmlns:a16="http://schemas.microsoft.com/office/drawing/2014/main" id="{23B8ED8D-0D64-43B1-86E9-D8104DF57545}"/>
                </a:ext>
              </a:extLst>
            </p:cNvPr>
            <p:cNvSpPr txBox="1"/>
            <p:nvPr/>
          </p:nvSpPr>
          <p:spPr>
            <a:xfrm>
              <a:off x="302720" y="2702849"/>
              <a:ext cx="452100" cy="473561"/>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ctr" rtl="0">
                <a:spcBef>
                  <a:spcPts val="0"/>
                </a:spcBef>
                <a:spcAft>
                  <a:spcPts val="0"/>
                </a:spcAft>
                <a:buNone/>
              </a:pPr>
              <a:r>
                <a:rPr lang="en" sz="900" b="1" dirty="0">
                  <a:ea typeface="Consolas"/>
                  <a:cs typeface="Arial" panose="020B0604020202020204" pitchFamily="34" charset="0"/>
                  <a:sym typeface="Consolas"/>
                </a:rPr>
                <a:t>X</a:t>
              </a:r>
              <a:endParaRPr sz="900" b="1" dirty="0">
                <a:ea typeface="Consolas"/>
                <a:cs typeface="Arial" panose="020B0604020202020204" pitchFamily="34" charset="0"/>
                <a:sym typeface="Consolas"/>
              </a:endParaRPr>
            </a:p>
          </p:txBody>
        </p:sp>
        <p:cxnSp>
          <p:nvCxnSpPr>
            <p:cNvPr id="34" name="Google Shape;1536;p43">
              <a:extLst>
                <a:ext uri="{FF2B5EF4-FFF2-40B4-BE49-F238E27FC236}">
                  <a16:creationId xmlns:a16="http://schemas.microsoft.com/office/drawing/2014/main" id="{E9EF4C3F-970B-4D89-A2D0-2905C8E2E569}"/>
                </a:ext>
              </a:extLst>
            </p:cNvPr>
            <p:cNvCxnSpPr>
              <a:stCxn id="50" idx="6"/>
              <a:endCxn id="30" idx="2"/>
            </p:cNvCxnSpPr>
            <p:nvPr/>
          </p:nvCxnSpPr>
          <p:spPr>
            <a:xfrm rot="10800000" flipH="1">
              <a:off x="6141403" y="2821359"/>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35" name="Google Shape;1538;p43">
              <a:extLst>
                <a:ext uri="{FF2B5EF4-FFF2-40B4-BE49-F238E27FC236}">
                  <a16:creationId xmlns:a16="http://schemas.microsoft.com/office/drawing/2014/main" id="{AE3BA35F-6895-4B7F-B8AA-9ED242A613A3}"/>
                </a:ext>
              </a:extLst>
            </p:cNvPr>
            <p:cNvCxnSpPr>
              <a:stCxn id="48" idx="6"/>
              <a:endCxn id="30" idx="2"/>
            </p:cNvCxnSpPr>
            <p:nvPr/>
          </p:nvCxnSpPr>
          <p:spPr>
            <a:xfrm>
              <a:off x="6141403" y="2419938"/>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36" name="Google Shape;1540;p43">
              <a:extLst>
                <a:ext uri="{FF2B5EF4-FFF2-40B4-BE49-F238E27FC236}">
                  <a16:creationId xmlns:a16="http://schemas.microsoft.com/office/drawing/2014/main" id="{A5C29E6A-D0DA-4CFA-93C9-3C18F0DEB4AC}"/>
                </a:ext>
              </a:extLst>
            </p:cNvPr>
            <p:cNvCxnSpPr>
              <a:stCxn id="47" idx="6"/>
              <a:endCxn id="30" idx="2"/>
            </p:cNvCxnSpPr>
            <p:nvPr/>
          </p:nvCxnSpPr>
          <p:spPr>
            <a:xfrm>
              <a:off x="6141403" y="1645666"/>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37" name="Google Shape;1542;p43">
              <a:extLst>
                <a:ext uri="{FF2B5EF4-FFF2-40B4-BE49-F238E27FC236}">
                  <a16:creationId xmlns:a16="http://schemas.microsoft.com/office/drawing/2014/main" id="{857F27BF-6CFC-4336-B045-9C966C0DA711}"/>
                </a:ext>
              </a:extLst>
            </p:cNvPr>
            <p:cNvCxnSpPr>
              <a:cxnSpLocks/>
              <a:stCxn id="39" idx="6"/>
              <a:endCxn id="43" idx="2"/>
            </p:cNvCxnSpPr>
            <p:nvPr/>
          </p:nvCxnSpPr>
          <p:spPr>
            <a:xfrm>
              <a:off x="3454303" y="1645666"/>
              <a:ext cx="750300" cy="0"/>
            </a:xfrm>
            <a:prstGeom prst="straightConnector1">
              <a:avLst/>
            </a:prstGeom>
            <a:noFill/>
            <a:ln w="9525" cap="flat" cmpd="sng">
              <a:solidFill>
                <a:srgbClr val="595959"/>
              </a:solidFill>
              <a:prstDash val="solid"/>
              <a:round/>
              <a:headEnd type="none" w="med" len="med"/>
              <a:tailEnd type="triangle" w="med" len="med"/>
            </a:ln>
          </p:spPr>
        </p:cxnSp>
        <p:sp>
          <p:nvSpPr>
            <p:cNvPr id="38" name="Google Shape;1531;p43">
              <a:extLst>
                <a:ext uri="{FF2B5EF4-FFF2-40B4-BE49-F238E27FC236}">
                  <a16:creationId xmlns:a16="http://schemas.microsoft.com/office/drawing/2014/main" id="{261C02B7-71A8-452C-BF25-BA81792918FF}"/>
                </a:ext>
              </a:extLst>
            </p:cNvPr>
            <p:cNvSpPr txBox="1"/>
            <p:nvPr/>
          </p:nvSpPr>
          <p:spPr>
            <a:xfrm>
              <a:off x="8111970" y="2583088"/>
              <a:ext cx="452100" cy="48045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ctr" rtl="0">
                <a:spcBef>
                  <a:spcPts val="0"/>
                </a:spcBef>
                <a:spcAft>
                  <a:spcPts val="0"/>
                </a:spcAft>
                <a:buClr>
                  <a:srgbClr val="000000"/>
                </a:buClr>
                <a:buSzPts val="1100"/>
                <a:buFont typeface="Arial"/>
                <a:buNone/>
              </a:pPr>
              <a:r>
                <a:rPr lang="en" sz="900" b="1">
                  <a:ea typeface="Consolas"/>
                  <a:cs typeface="Arial" panose="020B0604020202020204" pitchFamily="34" charset="0"/>
                  <a:sym typeface="Consolas"/>
                </a:rPr>
                <a:t>Ŷ</a:t>
              </a:r>
              <a:endParaRPr sz="900" b="1">
                <a:ea typeface="Consolas"/>
                <a:cs typeface="Arial" panose="020B0604020202020204" pitchFamily="34" charset="0"/>
                <a:sym typeface="Consolas"/>
              </a:endParaRPr>
            </a:p>
          </p:txBody>
        </p:sp>
        <p:sp>
          <p:nvSpPr>
            <p:cNvPr id="39" name="Google Shape;1543;p43">
              <a:extLst>
                <a:ext uri="{FF2B5EF4-FFF2-40B4-BE49-F238E27FC236}">
                  <a16:creationId xmlns:a16="http://schemas.microsoft.com/office/drawing/2014/main" id="{3190D799-D405-4CCD-A2E7-8475310450AB}"/>
                </a:ext>
              </a:extLst>
            </p:cNvPr>
            <p:cNvSpPr/>
            <p:nvPr/>
          </p:nvSpPr>
          <p:spPr>
            <a:xfrm>
              <a:off x="2861203" y="1339815"/>
              <a:ext cx="593100" cy="611699"/>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Clr>
                  <a:srgbClr val="000000"/>
                </a:buClr>
                <a:buSzPts val="1100"/>
                <a:buFont typeface="Arial"/>
                <a:buNone/>
              </a:pPr>
              <a:endParaRPr sz="1000" baseline="-25000" dirty="0">
                <a:latin typeface="+mn-lt"/>
              </a:endParaRPr>
            </a:p>
          </p:txBody>
        </p:sp>
        <p:sp>
          <p:nvSpPr>
            <p:cNvPr id="40" name="Google Shape;1545;p43">
              <a:extLst>
                <a:ext uri="{FF2B5EF4-FFF2-40B4-BE49-F238E27FC236}">
                  <a16:creationId xmlns:a16="http://schemas.microsoft.com/office/drawing/2014/main" id="{F2411442-2C0B-4663-861F-6D97DEE8FB71}"/>
                </a:ext>
              </a:extLst>
            </p:cNvPr>
            <p:cNvSpPr/>
            <p:nvPr/>
          </p:nvSpPr>
          <p:spPr>
            <a:xfrm>
              <a:off x="2861203" y="2151138"/>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Clr>
                  <a:srgbClr val="000000"/>
                </a:buClr>
                <a:buSzPts val="1100"/>
                <a:buFont typeface="Arial"/>
                <a:buNone/>
              </a:pPr>
              <a:endParaRPr sz="1600" dirty="0">
                <a:solidFill>
                  <a:srgbClr val="000000"/>
                </a:solidFill>
              </a:endParaRPr>
            </a:p>
          </p:txBody>
        </p:sp>
        <p:sp>
          <p:nvSpPr>
            <p:cNvPr id="41" name="Google Shape;1546;p43">
              <a:extLst>
                <a:ext uri="{FF2B5EF4-FFF2-40B4-BE49-F238E27FC236}">
                  <a16:creationId xmlns:a16="http://schemas.microsoft.com/office/drawing/2014/main" id="{F4E2B2ED-1412-40B5-8902-EF91F0483E92}"/>
                </a:ext>
              </a:extLst>
            </p:cNvPr>
            <p:cNvSpPr/>
            <p:nvPr/>
          </p:nvSpPr>
          <p:spPr>
            <a:xfrm>
              <a:off x="2861203" y="28882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Clr>
                  <a:srgbClr val="000000"/>
                </a:buClr>
                <a:buSzPts val="1100"/>
                <a:buFont typeface="Arial"/>
                <a:buNone/>
              </a:pPr>
              <a:endParaRPr sz="1600" dirty="0">
                <a:solidFill>
                  <a:srgbClr val="000000"/>
                </a:solidFill>
              </a:endParaRPr>
            </a:p>
          </p:txBody>
        </p:sp>
        <p:sp>
          <p:nvSpPr>
            <p:cNvPr id="42" name="Google Shape;1547;p43">
              <a:extLst>
                <a:ext uri="{FF2B5EF4-FFF2-40B4-BE49-F238E27FC236}">
                  <a16:creationId xmlns:a16="http://schemas.microsoft.com/office/drawing/2014/main" id="{A8D0FBF2-BD2C-447C-88AF-BA46DE8E079D}"/>
                </a:ext>
              </a:extLst>
            </p:cNvPr>
            <p:cNvSpPr/>
            <p:nvPr/>
          </p:nvSpPr>
          <p:spPr>
            <a:xfrm>
              <a:off x="2855203" y="4123809"/>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Clr>
                  <a:srgbClr val="000000"/>
                </a:buClr>
                <a:buSzPts val="1100"/>
                <a:buFont typeface="Arial"/>
                <a:buNone/>
              </a:pPr>
              <a:endParaRPr sz="1100" dirty="0">
                <a:solidFill>
                  <a:srgbClr val="000000"/>
                </a:solidFill>
              </a:endParaRPr>
            </a:p>
          </p:txBody>
        </p:sp>
        <p:sp>
          <p:nvSpPr>
            <p:cNvPr id="43" name="Google Shape;1544;p43">
              <a:extLst>
                <a:ext uri="{FF2B5EF4-FFF2-40B4-BE49-F238E27FC236}">
                  <a16:creationId xmlns:a16="http://schemas.microsoft.com/office/drawing/2014/main" id="{82698041-E00C-47F8-BDB5-D5A2DF0C4707}"/>
                </a:ext>
              </a:extLst>
            </p:cNvPr>
            <p:cNvSpPr/>
            <p:nvPr/>
          </p:nvSpPr>
          <p:spPr>
            <a:xfrm>
              <a:off x="4204503" y="133981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Clr>
                  <a:srgbClr val="000000"/>
                </a:buClr>
                <a:buSzPts val="1100"/>
                <a:buFont typeface="Arial"/>
                <a:buNone/>
              </a:pPr>
              <a:endParaRPr sz="1200" baseline="-25000" dirty="0"/>
            </a:p>
          </p:txBody>
        </p:sp>
        <p:sp>
          <p:nvSpPr>
            <p:cNvPr id="44" name="Google Shape;1548;p43">
              <a:extLst>
                <a:ext uri="{FF2B5EF4-FFF2-40B4-BE49-F238E27FC236}">
                  <a16:creationId xmlns:a16="http://schemas.microsoft.com/office/drawing/2014/main" id="{3080FF19-A0E7-4D52-BE1B-1FFF36D18D60}"/>
                </a:ext>
              </a:extLst>
            </p:cNvPr>
            <p:cNvSpPr/>
            <p:nvPr/>
          </p:nvSpPr>
          <p:spPr>
            <a:xfrm>
              <a:off x="4204503" y="2151138"/>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Clr>
                  <a:srgbClr val="000000"/>
                </a:buClr>
                <a:buSzPts val="1100"/>
                <a:buFont typeface="Arial"/>
                <a:buNone/>
              </a:pPr>
              <a:endParaRPr sz="1600" dirty="0">
                <a:solidFill>
                  <a:srgbClr val="000000"/>
                </a:solidFill>
              </a:endParaRPr>
            </a:p>
          </p:txBody>
        </p:sp>
        <p:sp>
          <p:nvSpPr>
            <p:cNvPr id="45" name="Google Shape;1549;p43">
              <a:extLst>
                <a:ext uri="{FF2B5EF4-FFF2-40B4-BE49-F238E27FC236}">
                  <a16:creationId xmlns:a16="http://schemas.microsoft.com/office/drawing/2014/main" id="{D4034295-3430-444C-AD2D-4D784B540CA2}"/>
                </a:ext>
              </a:extLst>
            </p:cNvPr>
            <p:cNvSpPr/>
            <p:nvPr/>
          </p:nvSpPr>
          <p:spPr>
            <a:xfrm>
              <a:off x="4204503" y="291533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Clr>
                  <a:srgbClr val="000000"/>
                </a:buClr>
                <a:buSzPts val="1100"/>
                <a:buFont typeface="Arial"/>
                <a:buNone/>
              </a:pPr>
              <a:endParaRPr sz="1600" dirty="0">
                <a:solidFill>
                  <a:srgbClr val="000000"/>
                </a:solidFill>
              </a:endParaRPr>
            </a:p>
          </p:txBody>
        </p:sp>
        <p:sp>
          <p:nvSpPr>
            <p:cNvPr id="46" name="Google Shape;1550;p43">
              <a:extLst>
                <a:ext uri="{FF2B5EF4-FFF2-40B4-BE49-F238E27FC236}">
                  <a16:creationId xmlns:a16="http://schemas.microsoft.com/office/drawing/2014/main" id="{35A4B51A-C9DE-401C-A9D5-20E411C0C827}"/>
                </a:ext>
              </a:extLst>
            </p:cNvPr>
            <p:cNvSpPr/>
            <p:nvPr/>
          </p:nvSpPr>
          <p:spPr>
            <a:xfrm>
              <a:off x="4204503" y="4123809"/>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Clr>
                  <a:srgbClr val="000000"/>
                </a:buClr>
                <a:buSzPts val="1100"/>
                <a:buFont typeface="Arial"/>
                <a:buNone/>
              </a:pPr>
              <a:endParaRPr sz="1600" dirty="0">
                <a:solidFill>
                  <a:srgbClr val="000000"/>
                </a:solidFill>
              </a:endParaRPr>
            </a:p>
          </p:txBody>
        </p:sp>
        <p:sp>
          <p:nvSpPr>
            <p:cNvPr id="47" name="Google Shape;1541;p43">
              <a:extLst>
                <a:ext uri="{FF2B5EF4-FFF2-40B4-BE49-F238E27FC236}">
                  <a16:creationId xmlns:a16="http://schemas.microsoft.com/office/drawing/2014/main" id="{92BAE1B9-DD9E-4075-85C3-855504EB9D20}"/>
                </a:ext>
              </a:extLst>
            </p:cNvPr>
            <p:cNvSpPr/>
            <p:nvPr/>
          </p:nvSpPr>
          <p:spPr>
            <a:xfrm>
              <a:off x="5548303" y="1339816"/>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Clr>
                  <a:srgbClr val="000000"/>
                </a:buClr>
                <a:buSzPts val="1100"/>
                <a:buFont typeface="Arial"/>
                <a:buNone/>
              </a:pPr>
              <a:endParaRPr sz="1200" baseline="-25000" dirty="0"/>
            </a:p>
          </p:txBody>
        </p:sp>
        <p:sp>
          <p:nvSpPr>
            <p:cNvPr id="48" name="Google Shape;1539;p43">
              <a:extLst>
                <a:ext uri="{FF2B5EF4-FFF2-40B4-BE49-F238E27FC236}">
                  <a16:creationId xmlns:a16="http://schemas.microsoft.com/office/drawing/2014/main" id="{C0BB1FA3-1A48-4C33-AB3D-AEBF6E1E00C7}"/>
                </a:ext>
              </a:extLst>
            </p:cNvPr>
            <p:cNvSpPr/>
            <p:nvPr/>
          </p:nvSpPr>
          <p:spPr>
            <a:xfrm>
              <a:off x="5548303" y="2114088"/>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Clr>
                  <a:srgbClr val="000000"/>
                </a:buClr>
                <a:buSzPts val="1100"/>
                <a:buFont typeface="Arial"/>
                <a:buNone/>
              </a:pPr>
              <a:endParaRPr sz="1600" dirty="0">
                <a:solidFill>
                  <a:srgbClr val="000000"/>
                </a:solidFill>
              </a:endParaRPr>
            </a:p>
          </p:txBody>
        </p:sp>
        <p:sp>
          <p:nvSpPr>
            <p:cNvPr id="49" name="Google Shape;1551;p43">
              <a:extLst>
                <a:ext uri="{FF2B5EF4-FFF2-40B4-BE49-F238E27FC236}">
                  <a16:creationId xmlns:a16="http://schemas.microsoft.com/office/drawing/2014/main" id="{4E42520E-DBDD-454B-BD9B-87339FE309CA}"/>
                </a:ext>
              </a:extLst>
            </p:cNvPr>
            <p:cNvSpPr/>
            <p:nvPr/>
          </p:nvSpPr>
          <p:spPr>
            <a:xfrm>
              <a:off x="5548291" y="2888386"/>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Clr>
                  <a:srgbClr val="000000"/>
                </a:buClr>
                <a:buSzPts val="1100"/>
                <a:buFont typeface="Arial"/>
                <a:buNone/>
              </a:pPr>
              <a:endParaRPr sz="1600" dirty="0">
                <a:solidFill>
                  <a:srgbClr val="000000"/>
                </a:solidFill>
              </a:endParaRPr>
            </a:p>
          </p:txBody>
        </p:sp>
        <p:sp>
          <p:nvSpPr>
            <p:cNvPr id="50" name="Google Shape;1537;p43">
              <a:extLst>
                <a:ext uri="{FF2B5EF4-FFF2-40B4-BE49-F238E27FC236}">
                  <a16:creationId xmlns:a16="http://schemas.microsoft.com/office/drawing/2014/main" id="{70CED467-E0ED-40A2-B174-606606784159}"/>
                </a:ext>
              </a:extLst>
            </p:cNvPr>
            <p:cNvSpPr/>
            <p:nvPr/>
          </p:nvSpPr>
          <p:spPr>
            <a:xfrm>
              <a:off x="5548303" y="4106109"/>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Clr>
                  <a:srgbClr val="000000"/>
                </a:buClr>
                <a:buSzPts val="1100"/>
                <a:buFont typeface="Arial"/>
                <a:buNone/>
              </a:pPr>
              <a:endParaRPr sz="1600" dirty="0">
                <a:solidFill>
                  <a:srgbClr val="000000"/>
                </a:solidFill>
              </a:endParaRPr>
            </a:p>
          </p:txBody>
        </p:sp>
        <p:cxnSp>
          <p:nvCxnSpPr>
            <p:cNvPr id="51" name="Google Shape;1552;p43">
              <a:extLst>
                <a:ext uri="{FF2B5EF4-FFF2-40B4-BE49-F238E27FC236}">
                  <a16:creationId xmlns:a16="http://schemas.microsoft.com/office/drawing/2014/main" id="{DD7E5B51-0B00-42F7-8276-ED26DB3660AA}"/>
                </a:ext>
              </a:extLst>
            </p:cNvPr>
            <p:cNvCxnSpPr/>
            <p:nvPr/>
          </p:nvCxnSpPr>
          <p:spPr>
            <a:xfrm flipH="1">
              <a:off x="3154745" y="3625350"/>
              <a:ext cx="6000" cy="450000"/>
            </a:xfrm>
            <a:prstGeom prst="straightConnector1">
              <a:avLst/>
            </a:prstGeom>
            <a:noFill/>
            <a:ln w="28575" cap="flat" cmpd="sng">
              <a:solidFill>
                <a:srgbClr val="595959"/>
              </a:solidFill>
              <a:prstDash val="dot"/>
              <a:round/>
              <a:headEnd type="none" w="med" len="med"/>
              <a:tailEnd type="none" w="med" len="med"/>
            </a:ln>
          </p:spPr>
        </p:cxnSp>
        <p:sp>
          <p:nvSpPr>
            <p:cNvPr id="52" name="Google Shape;1553;p43">
              <a:extLst>
                <a:ext uri="{FF2B5EF4-FFF2-40B4-BE49-F238E27FC236}">
                  <a16:creationId xmlns:a16="http://schemas.microsoft.com/office/drawing/2014/main" id="{DD6249B9-F70F-412E-9D48-D69CBB79B84C}"/>
                </a:ext>
              </a:extLst>
            </p:cNvPr>
            <p:cNvSpPr/>
            <p:nvPr/>
          </p:nvSpPr>
          <p:spPr>
            <a:xfrm>
              <a:off x="1285563" y="291949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53" name="Google Shape;1554;p43">
              <a:extLst>
                <a:ext uri="{FF2B5EF4-FFF2-40B4-BE49-F238E27FC236}">
                  <a16:creationId xmlns:a16="http://schemas.microsoft.com/office/drawing/2014/main" id="{195DD9E8-7202-426A-A964-038F3194350F}"/>
                </a:ext>
              </a:extLst>
            </p:cNvPr>
            <p:cNvSpPr/>
            <p:nvPr/>
          </p:nvSpPr>
          <p:spPr>
            <a:xfrm>
              <a:off x="1285563" y="318698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54" name="Google Shape;1555;p43">
              <a:extLst>
                <a:ext uri="{FF2B5EF4-FFF2-40B4-BE49-F238E27FC236}">
                  <a16:creationId xmlns:a16="http://schemas.microsoft.com/office/drawing/2014/main" id="{F5F3B203-3F29-4F49-A10F-C393BE440497}"/>
                </a:ext>
              </a:extLst>
            </p:cNvPr>
            <p:cNvSpPr/>
            <p:nvPr/>
          </p:nvSpPr>
          <p:spPr>
            <a:xfrm>
              <a:off x="1285563" y="345446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sp>
          <p:nvSpPr>
            <p:cNvPr id="55" name="Google Shape;1556;p43">
              <a:extLst>
                <a:ext uri="{FF2B5EF4-FFF2-40B4-BE49-F238E27FC236}">
                  <a16:creationId xmlns:a16="http://schemas.microsoft.com/office/drawing/2014/main" id="{E826AD3D-918D-4300-8BF6-EC8917EA8381}"/>
                </a:ext>
              </a:extLst>
            </p:cNvPr>
            <p:cNvSpPr/>
            <p:nvPr/>
          </p:nvSpPr>
          <p:spPr>
            <a:xfrm>
              <a:off x="1285563" y="365636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pPr marL="0" lvl="0" indent="0" algn="l" rtl="0">
                <a:spcBef>
                  <a:spcPts val="0"/>
                </a:spcBef>
                <a:spcAft>
                  <a:spcPts val="0"/>
                </a:spcAft>
                <a:buNone/>
              </a:pPr>
              <a:endParaRPr/>
            </a:p>
          </p:txBody>
        </p:sp>
        <p:cxnSp>
          <p:nvCxnSpPr>
            <p:cNvPr id="56" name="Google Shape;1557;p43">
              <a:extLst>
                <a:ext uri="{FF2B5EF4-FFF2-40B4-BE49-F238E27FC236}">
                  <a16:creationId xmlns:a16="http://schemas.microsoft.com/office/drawing/2014/main" id="{72A95C41-89FE-4B43-A036-A52486E298A1}"/>
                </a:ext>
              </a:extLst>
            </p:cNvPr>
            <p:cNvCxnSpPr>
              <a:cxnSpLocks/>
              <a:endCxn id="39" idx="2"/>
            </p:cNvCxnSpPr>
            <p:nvPr/>
          </p:nvCxnSpPr>
          <p:spPr>
            <a:xfrm rot="10800000" flipH="1">
              <a:off x="1371402" y="1645667"/>
              <a:ext cx="1489801" cy="509700"/>
            </a:xfrm>
            <a:prstGeom prst="straightConnector1">
              <a:avLst/>
            </a:prstGeom>
            <a:noFill/>
            <a:ln w="9525" cap="flat" cmpd="sng">
              <a:solidFill>
                <a:srgbClr val="595959"/>
              </a:solidFill>
              <a:prstDash val="solid"/>
              <a:round/>
              <a:headEnd type="none" w="med" len="med"/>
              <a:tailEnd type="triangle" w="med" len="med"/>
            </a:ln>
          </p:spPr>
        </p:cxnSp>
        <p:cxnSp>
          <p:nvCxnSpPr>
            <p:cNvPr id="57" name="Google Shape;1558;p43">
              <a:extLst>
                <a:ext uri="{FF2B5EF4-FFF2-40B4-BE49-F238E27FC236}">
                  <a16:creationId xmlns:a16="http://schemas.microsoft.com/office/drawing/2014/main" id="{59CB118B-9C68-4589-817F-B85B1567F559}"/>
                </a:ext>
              </a:extLst>
            </p:cNvPr>
            <p:cNvCxnSpPr>
              <a:stCxn id="27" idx="5"/>
              <a:endCxn id="40" idx="2"/>
            </p:cNvCxnSpPr>
            <p:nvPr/>
          </p:nvCxnSpPr>
          <p:spPr>
            <a:xfrm>
              <a:off x="1353421" y="2175402"/>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58" name="Google Shape;1559;p43">
              <a:extLst>
                <a:ext uri="{FF2B5EF4-FFF2-40B4-BE49-F238E27FC236}">
                  <a16:creationId xmlns:a16="http://schemas.microsoft.com/office/drawing/2014/main" id="{EC8265B6-17D4-4F0F-A511-359E25C466F6}"/>
                </a:ext>
              </a:extLst>
            </p:cNvPr>
            <p:cNvCxnSpPr>
              <a:stCxn id="27" idx="5"/>
              <a:endCxn id="41" idx="2"/>
            </p:cNvCxnSpPr>
            <p:nvPr/>
          </p:nvCxnSpPr>
          <p:spPr>
            <a:xfrm>
              <a:off x="1353421" y="2175402"/>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9" name="Google Shape;1560;p43">
              <a:extLst>
                <a:ext uri="{FF2B5EF4-FFF2-40B4-BE49-F238E27FC236}">
                  <a16:creationId xmlns:a16="http://schemas.microsoft.com/office/drawing/2014/main" id="{B796FBF6-DCC6-4E75-9E62-70BFBF67A581}"/>
                </a:ext>
              </a:extLst>
            </p:cNvPr>
            <p:cNvCxnSpPr>
              <a:cxnSpLocks/>
              <a:stCxn id="27" idx="5"/>
              <a:endCxn id="42" idx="2"/>
            </p:cNvCxnSpPr>
            <p:nvPr/>
          </p:nvCxnSpPr>
          <p:spPr>
            <a:xfrm>
              <a:off x="1353420" y="2175402"/>
              <a:ext cx="1501783" cy="2254257"/>
            </a:xfrm>
            <a:prstGeom prst="straightConnector1">
              <a:avLst/>
            </a:prstGeom>
            <a:noFill/>
            <a:ln w="9525" cap="flat" cmpd="sng">
              <a:solidFill>
                <a:srgbClr val="595959"/>
              </a:solidFill>
              <a:prstDash val="solid"/>
              <a:round/>
              <a:headEnd type="none" w="med" len="med"/>
              <a:tailEnd type="triangle" w="med" len="med"/>
            </a:ln>
          </p:spPr>
        </p:cxnSp>
        <p:cxnSp>
          <p:nvCxnSpPr>
            <p:cNvPr id="60" name="Google Shape;1561;p43">
              <a:extLst>
                <a:ext uri="{FF2B5EF4-FFF2-40B4-BE49-F238E27FC236}">
                  <a16:creationId xmlns:a16="http://schemas.microsoft.com/office/drawing/2014/main" id="{0C4D8F46-BB18-4555-820A-837DE7B38721}"/>
                </a:ext>
              </a:extLst>
            </p:cNvPr>
            <p:cNvCxnSpPr>
              <a:cxnSpLocks/>
              <a:stCxn id="28" idx="5"/>
              <a:endCxn id="39" idx="2"/>
            </p:cNvCxnSpPr>
            <p:nvPr/>
          </p:nvCxnSpPr>
          <p:spPr>
            <a:xfrm rot="10800000" flipH="1">
              <a:off x="1353421" y="1645789"/>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61" name="Google Shape;1562;p43">
              <a:extLst>
                <a:ext uri="{FF2B5EF4-FFF2-40B4-BE49-F238E27FC236}">
                  <a16:creationId xmlns:a16="http://schemas.microsoft.com/office/drawing/2014/main" id="{5E9D6EE6-F600-4645-8AA0-6900C531E932}"/>
                </a:ext>
              </a:extLst>
            </p:cNvPr>
            <p:cNvCxnSpPr>
              <a:stCxn id="28" idx="5"/>
              <a:endCxn id="41" idx="2"/>
            </p:cNvCxnSpPr>
            <p:nvPr/>
          </p:nvCxnSpPr>
          <p:spPr>
            <a:xfrm>
              <a:off x="1353421" y="2442889"/>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62" name="Google Shape;1563;p43">
              <a:extLst>
                <a:ext uri="{FF2B5EF4-FFF2-40B4-BE49-F238E27FC236}">
                  <a16:creationId xmlns:a16="http://schemas.microsoft.com/office/drawing/2014/main" id="{4730DA7F-A2D6-460E-909D-734C27189595}"/>
                </a:ext>
              </a:extLst>
            </p:cNvPr>
            <p:cNvCxnSpPr>
              <a:stCxn id="28" idx="6"/>
              <a:endCxn id="40" idx="2"/>
            </p:cNvCxnSpPr>
            <p:nvPr/>
          </p:nvCxnSpPr>
          <p:spPr>
            <a:xfrm>
              <a:off x="1365063" y="2418706"/>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63" name="Google Shape;1564;p43">
              <a:extLst>
                <a:ext uri="{FF2B5EF4-FFF2-40B4-BE49-F238E27FC236}">
                  <a16:creationId xmlns:a16="http://schemas.microsoft.com/office/drawing/2014/main" id="{44D3EF60-E680-42A8-84CF-8995D29462F2}"/>
                </a:ext>
              </a:extLst>
            </p:cNvPr>
            <p:cNvCxnSpPr>
              <a:cxnSpLocks/>
              <a:stCxn id="28" idx="6"/>
              <a:endCxn id="42" idx="2"/>
            </p:cNvCxnSpPr>
            <p:nvPr/>
          </p:nvCxnSpPr>
          <p:spPr>
            <a:xfrm>
              <a:off x="1365063" y="2418706"/>
              <a:ext cx="1490140" cy="2010953"/>
            </a:xfrm>
            <a:prstGeom prst="straightConnector1">
              <a:avLst/>
            </a:prstGeom>
            <a:noFill/>
            <a:ln w="9525" cap="flat" cmpd="sng">
              <a:solidFill>
                <a:srgbClr val="595959"/>
              </a:solidFill>
              <a:prstDash val="solid"/>
              <a:round/>
              <a:headEnd type="none" w="med" len="med"/>
              <a:tailEnd type="triangle" w="med" len="med"/>
            </a:ln>
          </p:spPr>
        </p:cxnSp>
        <p:cxnSp>
          <p:nvCxnSpPr>
            <p:cNvPr id="64" name="Google Shape;1565;p43">
              <a:extLst>
                <a:ext uri="{FF2B5EF4-FFF2-40B4-BE49-F238E27FC236}">
                  <a16:creationId xmlns:a16="http://schemas.microsoft.com/office/drawing/2014/main" id="{02A6FF2D-052B-4568-8B0D-41E7D3506D4D}"/>
                </a:ext>
              </a:extLst>
            </p:cNvPr>
            <p:cNvCxnSpPr>
              <a:cxnSpLocks/>
              <a:stCxn id="29" idx="4"/>
              <a:endCxn id="39" idx="2"/>
            </p:cNvCxnSpPr>
            <p:nvPr/>
          </p:nvCxnSpPr>
          <p:spPr>
            <a:xfrm rot="10800000" flipH="1">
              <a:off x="1325313" y="1645793"/>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65" name="Google Shape;1566;p43">
              <a:extLst>
                <a:ext uri="{FF2B5EF4-FFF2-40B4-BE49-F238E27FC236}">
                  <a16:creationId xmlns:a16="http://schemas.microsoft.com/office/drawing/2014/main" id="{0936E1F8-4C6A-4C8D-8C8E-7DC8473462CC}"/>
                </a:ext>
              </a:extLst>
            </p:cNvPr>
            <p:cNvCxnSpPr>
              <a:stCxn id="29" idx="6"/>
              <a:endCxn id="40" idx="2"/>
            </p:cNvCxnSpPr>
            <p:nvPr/>
          </p:nvCxnSpPr>
          <p:spPr>
            <a:xfrm rot="10800000" flipH="1">
              <a:off x="1365063" y="2456993"/>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66" name="Google Shape;1567;p43">
              <a:extLst>
                <a:ext uri="{FF2B5EF4-FFF2-40B4-BE49-F238E27FC236}">
                  <a16:creationId xmlns:a16="http://schemas.microsoft.com/office/drawing/2014/main" id="{F86E9516-044B-4A55-AC76-DCAA1C4D915E}"/>
                </a:ext>
              </a:extLst>
            </p:cNvPr>
            <p:cNvCxnSpPr>
              <a:stCxn id="29" idx="6"/>
              <a:endCxn id="41" idx="2"/>
            </p:cNvCxnSpPr>
            <p:nvPr/>
          </p:nvCxnSpPr>
          <p:spPr>
            <a:xfrm>
              <a:off x="1365063" y="2686193"/>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67" name="Google Shape;1568;p43">
              <a:extLst>
                <a:ext uri="{FF2B5EF4-FFF2-40B4-BE49-F238E27FC236}">
                  <a16:creationId xmlns:a16="http://schemas.microsoft.com/office/drawing/2014/main" id="{1E374A5E-D1A2-4373-AE5E-A85D3E6F1C9C}"/>
                </a:ext>
              </a:extLst>
            </p:cNvPr>
            <p:cNvCxnSpPr>
              <a:cxnSpLocks/>
              <a:stCxn id="29" idx="5"/>
              <a:endCxn id="42" idx="2"/>
            </p:cNvCxnSpPr>
            <p:nvPr/>
          </p:nvCxnSpPr>
          <p:spPr>
            <a:xfrm>
              <a:off x="1353420" y="2710376"/>
              <a:ext cx="1501783" cy="1719283"/>
            </a:xfrm>
            <a:prstGeom prst="straightConnector1">
              <a:avLst/>
            </a:prstGeom>
            <a:noFill/>
            <a:ln w="9525" cap="flat" cmpd="sng">
              <a:solidFill>
                <a:srgbClr val="595959"/>
              </a:solidFill>
              <a:prstDash val="solid"/>
              <a:round/>
              <a:headEnd type="none" w="med" len="med"/>
              <a:tailEnd type="triangle" w="med" len="med"/>
            </a:ln>
          </p:spPr>
        </p:cxnSp>
        <p:cxnSp>
          <p:nvCxnSpPr>
            <p:cNvPr id="68" name="Google Shape;1569;p43">
              <a:extLst>
                <a:ext uri="{FF2B5EF4-FFF2-40B4-BE49-F238E27FC236}">
                  <a16:creationId xmlns:a16="http://schemas.microsoft.com/office/drawing/2014/main" id="{5E6E67D5-13B7-466E-BC4F-EB8142DFA812}"/>
                </a:ext>
              </a:extLst>
            </p:cNvPr>
            <p:cNvCxnSpPr>
              <a:cxnSpLocks/>
              <a:stCxn id="52" idx="4"/>
              <a:endCxn id="39" idx="2"/>
            </p:cNvCxnSpPr>
            <p:nvPr/>
          </p:nvCxnSpPr>
          <p:spPr>
            <a:xfrm rot="10800000" flipH="1">
              <a:off x="1325313" y="1645694"/>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69" name="Google Shape;1570;p43">
              <a:extLst>
                <a:ext uri="{FF2B5EF4-FFF2-40B4-BE49-F238E27FC236}">
                  <a16:creationId xmlns:a16="http://schemas.microsoft.com/office/drawing/2014/main" id="{AE38AE04-3A75-4EAE-BD63-B51CE33B7730}"/>
                </a:ext>
              </a:extLst>
            </p:cNvPr>
            <p:cNvCxnSpPr>
              <a:stCxn id="52" idx="5"/>
              <a:endCxn id="40" idx="2"/>
            </p:cNvCxnSpPr>
            <p:nvPr/>
          </p:nvCxnSpPr>
          <p:spPr>
            <a:xfrm rot="10800000" flipH="1">
              <a:off x="1353421" y="2457077"/>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70" name="Google Shape;1571;p43">
              <a:extLst>
                <a:ext uri="{FF2B5EF4-FFF2-40B4-BE49-F238E27FC236}">
                  <a16:creationId xmlns:a16="http://schemas.microsoft.com/office/drawing/2014/main" id="{4A83218C-5D59-4AE1-BC20-6FE3FEAAC987}"/>
                </a:ext>
              </a:extLst>
            </p:cNvPr>
            <p:cNvCxnSpPr>
              <a:stCxn id="52" idx="6"/>
              <a:endCxn id="41" idx="2"/>
            </p:cNvCxnSpPr>
            <p:nvPr/>
          </p:nvCxnSpPr>
          <p:spPr>
            <a:xfrm>
              <a:off x="1365063" y="2953694"/>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71" name="Google Shape;1572;p43">
              <a:extLst>
                <a:ext uri="{FF2B5EF4-FFF2-40B4-BE49-F238E27FC236}">
                  <a16:creationId xmlns:a16="http://schemas.microsoft.com/office/drawing/2014/main" id="{AFAAF49A-C3E6-457D-8D81-A8C10C4942DB}"/>
                </a:ext>
              </a:extLst>
            </p:cNvPr>
            <p:cNvCxnSpPr>
              <a:cxnSpLocks/>
              <a:stCxn id="52" idx="5"/>
              <a:endCxn id="42" idx="2"/>
            </p:cNvCxnSpPr>
            <p:nvPr/>
          </p:nvCxnSpPr>
          <p:spPr>
            <a:xfrm>
              <a:off x="1353420" y="2977877"/>
              <a:ext cx="1501783" cy="1451782"/>
            </a:xfrm>
            <a:prstGeom prst="straightConnector1">
              <a:avLst/>
            </a:prstGeom>
            <a:noFill/>
            <a:ln w="9525" cap="flat" cmpd="sng">
              <a:solidFill>
                <a:srgbClr val="595959"/>
              </a:solidFill>
              <a:prstDash val="solid"/>
              <a:round/>
              <a:headEnd type="none" w="med" len="med"/>
              <a:tailEnd type="triangle" w="med" len="med"/>
            </a:ln>
          </p:spPr>
        </p:cxnSp>
        <p:cxnSp>
          <p:nvCxnSpPr>
            <p:cNvPr id="72" name="Google Shape;1573;p43">
              <a:extLst>
                <a:ext uri="{FF2B5EF4-FFF2-40B4-BE49-F238E27FC236}">
                  <a16:creationId xmlns:a16="http://schemas.microsoft.com/office/drawing/2014/main" id="{2686C048-12E9-43FC-9E6C-41E621D6197C}"/>
                </a:ext>
              </a:extLst>
            </p:cNvPr>
            <p:cNvCxnSpPr>
              <a:cxnSpLocks/>
              <a:stCxn id="53" idx="5"/>
              <a:endCxn id="39" idx="2"/>
            </p:cNvCxnSpPr>
            <p:nvPr/>
          </p:nvCxnSpPr>
          <p:spPr>
            <a:xfrm rot="10800000" flipH="1">
              <a:off x="1353421" y="1645764"/>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73" name="Google Shape;1574;p43">
              <a:extLst>
                <a:ext uri="{FF2B5EF4-FFF2-40B4-BE49-F238E27FC236}">
                  <a16:creationId xmlns:a16="http://schemas.microsoft.com/office/drawing/2014/main" id="{4CCBAB2D-FF94-42E2-9EE1-40159FE6C530}"/>
                </a:ext>
              </a:extLst>
            </p:cNvPr>
            <p:cNvCxnSpPr>
              <a:stCxn id="53" idx="6"/>
              <a:endCxn id="40" idx="2"/>
            </p:cNvCxnSpPr>
            <p:nvPr/>
          </p:nvCxnSpPr>
          <p:spPr>
            <a:xfrm rot="10800000" flipH="1">
              <a:off x="1365063" y="2457081"/>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74" name="Google Shape;1575;p43">
              <a:extLst>
                <a:ext uri="{FF2B5EF4-FFF2-40B4-BE49-F238E27FC236}">
                  <a16:creationId xmlns:a16="http://schemas.microsoft.com/office/drawing/2014/main" id="{A38860B3-452C-4478-AD00-732D0FE9BB32}"/>
                </a:ext>
              </a:extLst>
            </p:cNvPr>
            <p:cNvCxnSpPr>
              <a:stCxn id="53" idx="5"/>
              <a:endCxn id="41" idx="2"/>
            </p:cNvCxnSpPr>
            <p:nvPr/>
          </p:nvCxnSpPr>
          <p:spPr>
            <a:xfrm rot="10800000" flipH="1">
              <a:off x="1353421" y="3194064"/>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75" name="Google Shape;1576;p43">
              <a:extLst>
                <a:ext uri="{FF2B5EF4-FFF2-40B4-BE49-F238E27FC236}">
                  <a16:creationId xmlns:a16="http://schemas.microsoft.com/office/drawing/2014/main" id="{2B214810-AEB2-4B86-96DE-1E06C0EA5F4C}"/>
                </a:ext>
              </a:extLst>
            </p:cNvPr>
            <p:cNvCxnSpPr>
              <a:cxnSpLocks/>
              <a:stCxn id="53" idx="5"/>
              <a:endCxn id="42" idx="2"/>
            </p:cNvCxnSpPr>
            <p:nvPr/>
          </p:nvCxnSpPr>
          <p:spPr>
            <a:xfrm>
              <a:off x="1353420" y="3245364"/>
              <a:ext cx="1501783" cy="1184295"/>
            </a:xfrm>
            <a:prstGeom prst="straightConnector1">
              <a:avLst/>
            </a:prstGeom>
            <a:noFill/>
            <a:ln w="9525" cap="flat" cmpd="sng">
              <a:solidFill>
                <a:srgbClr val="595959"/>
              </a:solidFill>
              <a:prstDash val="solid"/>
              <a:round/>
              <a:headEnd type="none" w="med" len="med"/>
              <a:tailEnd type="triangle" w="med" len="med"/>
            </a:ln>
          </p:spPr>
        </p:cxnSp>
        <p:cxnSp>
          <p:nvCxnSpPr>
            <p:cNvPr id="76" name="Google Shape;1577;p43">
              <a:extLst>
                <a:ext uri="{FF2B5EF4-FFF2-40B4-BE49-F238E27FC236}">
                  <a16:creationId xmlns:a16="http://schemas.microsoft.com/office/drawing/2014/main" id="{5DD8C962-C5B9-406A-9191-CC19F91A4091}"/>
                </a:ext>
              </a:extLst>
            </p:cNvPr>
            <p:cNvCxnSpPr>
              <a:stCxn id="54" idx="0"/>
              <a:endCxn id="41" idx="2"/>
            </p:cNvCxnSpPr>
            <p:nvPr/>
          </p:nvCxnSpPr>
          <p:spPr>
            <a:xfrm rot="10800000" flipH="1">
              <a:off x="1325313" y="3194068"/>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77" name="Google Shape;1578;p43">
              <a:extLst>
                <a:ext uri="{FF2B5EF4-FFF2-40B4-BE49-F238E27FC236}">
                  <a16:creationId xmlns:a16="http://schemas.microsoft.com/office/drawing/2014/main" id="{3416A8BA-BFDC-498A-A9A7-2F92E699A30E}"/>
                </a:ext>
              </a:extLst>
            </p:cNvPr>
            <p:cNvCxnSpPr>
              <a:stCxn id="54" idx="5"/>
              <a:endCxn id="40" idx="2"/>
            </p:cNvCxnSpPr>
            <p:nvPr/>
          </p:nvCxnSpPr>
          <p:spPr>
            <a:xfrm rot="10800000" flipH="1">
              <a:off x="1353421" y="2456851"/>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78" name="Google Shape;1579;p43">
              <a:extLst>
                <a:ext uri="{FF2B5EF4-FFF2-40B4-BE49-F238E27FC236}">
                  <a16:creationId xmlns:a16="http://schemas.microsoft.com/office/drawing/2014/main" id="{4D6F4CD5-D557-4C2A-A09A-DB21AB555176}"/>
                </a:ext>
              </a:extLst>
            </p:cNvPr>
            <p:cNvCxnSpPr>
              <a:stCxn id="54" idx="6"/>
              <a:endCxn id="41" idx="2"/>
            </p:cNvCxnSpPr>
            <p:nvPr/>
          </p:nvCxnSpPr>
          <p:spPr>
            <a:xfrm rot="10800000" flipH="1">
              <a:off x="1365063" y="3194068"/>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79" name="Google Shape;1580;p43">
              <a:extLst>
                <a:ext uri="{FF2B5EF4-FFF2-40B4-BE49-F238E27FC236}">
                  <a16:creationId xmlns:a16="http://schemas.microsoft.com/office/drawing/2014/main" id="{CB5EE008-FA7D-4776-96DB-E29C78E26173}"/>
                </a:ext>
              </a:extLst>
            </p:cNvPr>
            <p:cNvCxnSpPr>
              <a:cxnSpLocks/>
              <a:stCxn id="54" idx="5"/>
              <a:endCxn id="42" idx="2"/>
            </p:cNvCxnSpPr>
            <p:nvPr/>
          </p:nvCxnSpPr>
          <p:spPr>
            <a:xfrm>
              <a:off x="1353420" y="3512851"/>
              <a:ext cx="1501783" cy="916808"/>
            </a:xfrm>
            <a:prstGeom prst="straightConnector1">
              <a:avLst/>
            </a:prstGeom>
            <a:noFill/>
            <a:ln w="9525" cap="flat" cmpd="sng">
              <a:solidFill>
                <a:srgbClr val="595959"/>
              </a:solidFill>
              <a:prstDash val="solid"/>
              <a:round/>
              <a:headEnd type="none" w="med" len="med"/>
              <a:tailEnd type="triangle" w="med" len="med"/>
            </a:ln>
          </p:spPr>
        </p:cxnSp>
        <p:cxnSp>
          <p:nvCxnSpPr>
            <p:cNvPr id="80" name="Google Shape;1581;p43">
              <a:extLst>
                <a:ext uri="{FF2B5EF4-FFF2-40B4-BE49-F238E27FC236}">
                  <a16:creationId xmlns:a16="http://schemas.microsoft.com/office/drawing/2014/main" id="{41DF1BEC-175C-4D15-8DE7-11C9CCA9E666}"/>
                </a:ext>
              </a:extLst>
            </p:cNvPr>
            <p:cNvCxnSpPr>
              <a:cxnSpLocks/>
              <a:stCxn id="55" idx="5"/>
              <a:endCxn id="39" idx="2"/>
            </p:cNvCxnSpPr>
            <p:nvPr/>
          </p:nvCxnSpPr>
          <p:spPr>
            <a:xfrm rot="10800000" flipH="1">
              <a:off x="1353421" y="1645651"/>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81" name="Google Shape;1582;p43">
              <a:extLst>
                <a:ext uri="{FF2B5EF4-FFF2-40B4-BE49-F238E27FC236}">
                  <a16:creationId xmlns:a16="http://schemas.microsoft.com/office/drawing/2014/main" id="{A0C72315-0AD3-428B-999D-DBDD1412BE39}"/>
                </a:ext>
              </a:extLst>
            </p:cNvPr>
            <p:cNvCxnSpPr>
              <a:stCxn id="55" idx="5"/>
              <a:endCxn id="40" idx="2"/>
            </p:cNvCxnSpPr>
            <p:nvPr/>
          </p:nvCxnSpPr>
          <p:spPr>
            <a:xfrm rot="10800000" flipH="1">
              <a:off x="1353421" y="2456851"/>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82" name="Google Shape;1583;p43">
              <a:extLst>
                <a:ext uri="{FF2B5EF4-FFF2-40B4-BE49-F238E27FC236}">
                  <a16:creationId xmlns:a16="http://schemas.microsoft.com/office/drawing/2014/main" id="{2FD53BCD-77BB-425E-BA17-8B21F9E6FCAD}"/>
                </a:ext>
              </a:extLst>
            </p:cNvPr>
            <p:cNvCxnSpPr>
              <a:stCxn id="55" idx="5"/>
              <a:endCxn id="41" idx="2"/>
            </p:cNvCxnSpPr>
            <p:nvPr/>
          </p:nvCxnSpPr>
          <p:spPr>
            <a:xfrm rot="10800000" flipH="1">
              <a:off x="1353421" y="3194251"/>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83" name="Google Shape;1584;p43">
              <a:extLst>
                <a:ext uri="{FF2B5EF4-FFF2-40B4-BE49-F238E27FC236}">
                  <a16:creationId xmlns:a16="http://schemas.microsoft.com/office/drawing/2014/main" id="{21A04029-1E48-4A38-8385-23CFAE843DA6}"/>
                </a:ext>
              </a:extLst>
            </p:cNvPr>
            <p:cNvCxnSpPr>
              <a:cxnSpLocks/>
              <a:stCxn id="55" idx="5"/>
              <a:endCxn id="42" idx="2"/>
            </p:cNvCxnSpPr>
            <p:nvPr/>
          </p:nvCxnSpPr>
          <p:spPr>
            <a:xfrm>
              <a:off x="1353420" y="3714751"/>
              <a:ext cx="1501783" cy="714908"/>
            </a:xfrm>
            <a:prstGeom prst="straightConnector1">
              <a:avLst/>
            </a:prstGeom>
            <a:noFill/>
            <a:ln w="9525" cap="flat" cmpd="sng">
              <a:solidFill>
                <a:srgbClr val="595959"/>
              </a:solidFill>
              <a:prstDash val="solid"/>
              <a:round/>
              <a:headEnd type="none" w="med" len="med"/>
              <a:tailEnd type="triangle" w="med" len="med"/>
            </a:ln>
          </p:spPr>
        </p:cxnSp>
        <p:cxnSp>
          <p:nvCxnSpPr>
            <p:cNvPr id="84" name="Google Shape;1585;p43">
              <a:extLst>
                <a:ext uri="{FF2B5EF4-FFF2-40B4-BE49-F238E27FC236}">
                  <a16:creationId xmlns:a16="http://schemas.microsoft.com/office/drawing/2014/main" id="{FDCEEAFC-28C4-4E4F-B101-B88FC99F4764}"/>
                </a:ext>
              </a:extLst>
            </p:cNvPr>
            <p:cNvCxnSpPr>
              <a:cxnSpLocks/>
              <a:stCxn id="39" idx="6"/>
              <a:endCxn id="44" idx="2"/>
            </p:cNvCxnSpPr>
            <p:nvPr/>
          </p:nvCxnSpPr>
          <p:spPr>
            <a:xfrm>
              <a:off x="3454303" y="1645666"/>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85" name="Google Shape;1586;p43">
              <a:extLst>
                <a:ext uri="{FF2B5EF4-FFF2-40B4-BE49-F238E27FC236}">
                  <a16:creationId xmlns:a16="http://schemas.microsoft.com/office/drawing/2014/main" id="{31042D13-1996-4CE0-B3D1-872816A3A0E9}"/>
                </a:ext>
              </a:extLst>
            </p:cNvPr>
            <p:cNvCxnSpPr>
              <a:cxnSpLocks/>
              <a:stCxn id="39" idx="6"/>
              <a:endCxn id="45" idx="2"/>
            </p:cNvCxnSpPr>
            <p:nvPr/>
          </p:nvCxnSpPr>
          <p:spPr>
            <a:xfrm>
              <a:off x="3454303" y="1645666"/>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86" name="Google Shape;1587;p43">
              <a:extLst>
                <a:ext uri="{FF2B5EF4-FFF2-40B4-BE49-F238E27FC236}">
                  <a16:creationId xmlns:a16="http://schemas.microsoft.com/office/drawing/2014/main" id="{B5D3E1B5-62DC-47EA-879D-7D3A41D6D3BB}"/>
                </a:ext>
              </a:extLst>
            </p:cNvPr>
            <p:cNvCxnSpPr>
              <a:cxnSpLocks/>
              <a:stCxn id="39" idx="6"/>
              <a:endCxn id="46" idx="2"/>
            </p:cNvCxnSpPr>
            <p:nvPr/>
          </p:nvCxnSpPr>
          <p:spPr>
            <a:xfrm>
              <a:off x="3454303" y="1645666"/>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87" name="Google Shape;1588;p43">
              <a:extLst>
                <a:ext uri="{FF2B5EF4-FFF2-40B4-BE49-F238E27FC236}">
                  <a16:creationId xmlns:a16="http://schemas.microsoft.com/office/drawing/2014/main" id="{A5331F02-C203-4905-902A-08CFB60CE920}"/>
                </a:ext>
              </a:extLst>
            </p:cNvPr>
            <p:cNvCxnSpPr>
              <a:stCxn id="40" idx="6"/>
              <a:endCxn id="43" idx="2"/>
            </p:cNvCxnSpPr>
            <p:nvPr/>
          </p:nvCxnSpPr>
          <p:spPr>
            <a:xfrm rot="10800000" flipH="1">
              <a:off x="3454303" y="1645788"/>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88" name="Google Shape;1589;p43">
              <a:extLst>
                <a:ext uri="{FF2B5EF4-FFF2-40B4-BE49-F238E27FC236}">
                  <a16:creationId xmlns:a16="http://schemas.microsoft.com/office/drawing/2014/main" id="{C50E9997-82AB-4D23-A352-BEE5FCC75E1B}"/>
                </a:ext>
              </a:extLst>
            </p:cNvPr>
            <p:cNvCxnSpPr>
              <a:stCxn id="40" idx="6"/>
              <a:endCxn id="44" idx="2"/>
            </p:cNvCxnSpPr>
            <p:nvPr/>
          </p:nvCxnSpPr>
          <p:spPr>
            <a:xfrm>
              <a:off x="3454303" y="2456988"/>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89" name="Google Shape;1590;p43">
              <a:extLst>
                <a:ext uri="{FF2B5EF4-FFF2-40B4-BE49-F238E27FC236}">
                  <a16:creationId xmlns:a16="http://schemas.microsoft.com/office/drawing/2014/main" id="{BC7D0A8B-0FAA-43A5-A3A4-773C8ECCA3D2}"/>
                </a:ext>
              </a:extLst>
            </p:cNvPr>
            <p:cNvCxnSpPr>
              <a:stCxn id="40" idx="6"/>
              <a:endCxn id="45" idx="2"/>
            </p:cNvCxnSpPr>
            <p:nvPr/>
          </p:nvCxnSpPr>
          <p:spPr>
            <a:xfrm>
              <a:off x="3454303" y="2456988"/>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90" name="Google Shape;1591;p43">
              <a:extLst>
                <a:ext uri="{FF2B5EF4-FFF2-40B4-BE49-F238E27FC236}">
                  <a16:creationId xmlns:a16="http://schemas.microsoft.com/office/drawing/2014/main" id="{35CBD9FF-FBDE-4ED0-B703-55B95E31B61C}"/>
                </a:ext>
              </a:extLst>
            </p:cNvPr>
            <p:cNvCxnSpPr>
              <a:stCxn id="40" idx="6"/>
              <a:endCxn id="46" idx="2"/>
            </p:cNvCxnSpPr>
            <p:nvPr/>
          </p:nvCxnSpPr>
          <p:spPr>
            <a:xfrm>
              <a:off x="3454303" y="2456988"/>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91" name="Google Shape;1592;p43">
              <a:extLst>
                <a:ext uri="{FF2B5EF4-FFF2-40B4-BE49-F238E27FC236}">
                  <a16:creationId xmlns:a16="http://schemas.microsoft.com/office/drawing/2014/main" id="{20D2617C-C041-44F3-A606-F202A6FA7C8B}"/>
                </a:ext>
              </a:extLst>
            </p:cNvPr>
            <p:cNvCxnSpPr>
              <a:stCxn id="41" idx="6"/>
              <a:endCxn id="43" idx="2"/>
            </p:cNvCxnSpPr>
            <p:nvPr/>
          </p:nvCxnSpPr>
          <p:spPr>
            <a:xfrm rot="10800000" flipH="1">
              <a:off x="3454303" y="1645811"/>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92" name="Google Shape;1593;p43">
              <a:extLst>
                <a:ext uri="{FF2B5EF4-FFF2-40B4-BE49-F238E27FC236}">
                  <a16:creationId xmlns:a16="http://schemas.microsoft.com/office/drawing/2014/main" id="{9EA8102F-E06F-4AD1-BFC0-00A81E7D8564}"/>
                </a:ext>
              </a:extLst>
            </p:cNvPr>
            <p:cNvCxnSpPr>
              <a:stCxn id="41" idx="6"/>
              <a:endCxn id="44" idx="2"/>
            </p:cNvCxnSpPr>
            <p:nvPr/>
          </p:nvCxnSpPr>
          <p:spPr>
            <a:xfrm rot="10800000" flipH="1">
              <a:off x="3454303" y="2457011"/>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93" name="Google Shape;1594;p43">
              <a:extLst>
                <a:ext uri="{FF2B5EF4-FFF2-40B4-BE49-F238E27FC236}">
                  <a16:creationId xmlns:a16="http://schemas.microsoft.com/office/drawing/2014/main" id="{5E7CB40B-9F79-4173-A975-9B64C5D9A1F5}"/>
                </a:ext>
              </a:extLst>
            </p:cNvPr>
            <p:cNvCxnSpPr>
              <a:stCxn id="41" idx="6"/>
              <a:endCxn id="45" idx="2"/>
            </p:cNvCxnSpPr>
            <p:nvPr/>
          </p:nvCxnSpPr>
          <p:spPr>
            <a:xfrm>
              <a:off x="3454303" y="3194111"/>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94" name="Google Shape;1595;p43">
              <a:extLst>
                <a:ext uri="{FF2B5EF4-FFF2-40B4-BE49-F238E27FC236}">
                  <a16:creationId xmlns:a16="http://schemas.microsoft.com/office/drawing/2014/main" id="{B8116F42-497D-43BF-B20B-4836F7B30E03}"/>
                </a:ext>
              </a:extLst>
            </p:cNvPr>
            <p:cNvCxnSpPr>
              <a:stCxn id="41" idx="6"/>
              <a:endCxn id="46" idx="2"/>
            </p:cNvCxnSpPr>
            <p:nvPr/>
          </p:nvCxnSpPr>
          <p:spPr>
            <a:xfrm>
              <a:off x="3454303" y="3194111"/>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95" name="Google Shape;1596;p43">
              <a:extLst>
                <a:ext uri="{FF2B5EF4-FFF2-40B4-BE49-F238E27FC236}">
                  <a16:creationId xmlns:a16="http://schemas.microsoft.com/office/drawing/2014/main" id="{3010B537-2F75-4D8A-A06B-3F152E215595}"/>
                </a:ext>
              </a:extLst>
            </p:cNvPr>
            <p:cNvCxnSpPr>
              <a:endCxn id="43" idx="2"/>
            </p:cNvCxnSpPr>
            <p:nvPr/>
          </p:nvCxnSpPr>
          <p:spPr>
            <a:xfrm rot="10800000" flipH="1">
              <a:off x="3454203" y="1645666"/>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96" name="Google Shape;1597;p43">
              <a:extLst>
                <a:ext uri="{FF2B5EF4-FFF2-40B4-BE49-F238E27FC236}">
                  <a16:creationId xmlns:a16="http://schemas.microsoft.com/office/drawing/2014/main" id="{3CD83B23-B335-445E-829F-62F8962C80B4}"/>
                </a:ext>
              </a:extLst>
            </p:cNvPr>
            <p:cNvCxnSpPr>
              <a:cxnSpLocks/>
              <a:stCxn id="42" idx="6"/>
              <a:endCxn id="44" idx="2"/>
            </p:cNvCxnSpPr>
            <p:nvPr/>
          </p:nvCxnSpPr>
          <p:spPr>
            <a:xfrm flipV="1">
              <a:off x="3448303" y="2456988"/>
              <a:ext cx="756200" cy="1972671"/>
            </a:xfrm>
            <a:prstGeom prst="straightConnector1">
              <a:avLst/>
            </a:prstGeom>
            <a:noFill/>
            <a:ln w="9525" cap="flat" cmpd="sng">
              <a:solidFill>
                <a:srgbClr val="595959"/>
              </a:solidFill>
              <a:prstDash val="solid"/>
              <a:round/>
              <a:headEnd type="none" w="med" len="med"/>
              <a:tailEnd type="triangle" w="med" len="med"/>
            </a:ln>
          </p:spPr>
        </p:cxnSp>
        <p:cxnSp>
          <p:nvCxnSpPr>
            <p:cNvPr id="97" name="Google Shape;1598;p43">
              <a:extLst>
                <a:ext uri="{FF2B5EF4-FFF2-40B4-BE49-F238E27FC236}">
                  <a16:creationId xmlns:a16="http://schemas.microsoft.com/office/drawing/2014/main" id="{A6993B5D-131E-489C-968E-2707E9A8B4F8}"/>
                </a:ext>
              </a:extLst>
            </p:cNvPr>
            <p:cNvCxnSpPr>
              <a:cxnSpLocks/>
              <a:stCxn id="42" idx="6"/>
              <a:endCxn id="45" idx="2"/>
            </p:cNvCxnSpPr>
            <p:nvPr/>
          </p:nvCxnSpPr>
          <p:spPr>
            <a:xfrm flipV="1">
              <a:off x="3448303" y="3221186"/>
              <a:ext cx="756200" cy="1208473"/>
            </a:xfrm>
            <a:prstGeom prst="straightConnector1">
              <a:avLst/>
            </a:prstGeom>
            <a:noFill/>
            <a:ln w="9525" cap="flat" cmpd="sng">
              <a:solidFill>
                <a:srgbClr val="595959"/>
              </a:solidFill>
              <a:prstDash val="solid"/>
              <a:round/>
              <a:headEnd type="none" w="med" len="med"/>
              <a:tailEnd type="triangle" w="med" len="med"/>
            </a:ln>
          </p:spPr>
        </p:cxnSp>
        <p:cxnSp>
          <p:nvCxnSpPr>
            <p:cNvPr id="98" name="Google Shape;1599;p43">
              <a:extLst>
                <a:ext uri="{FF2B5EF4-FFF2-40B4-BE49-F238E27FC236}">
                  <a16:creationId xmlns:a16="http://schemas.microsoft.com/office/drawing/2014/main" id="{345235DE-34DF-41E6-9581-3CE3257D920A}"/>
                </a:ext>
              </a:extLst>
            </p:cNvPr>
            <p:cNvCxnSpPr>
              <a:cxnSpLocks/>
              <a:stCxn id="42" idx="6"/>
              <a:endCxn id="46" idx="2"/>
            </p:cNvCxnSpPr>
            <p:nvPr/>
          </p:nvCxnSpPr>
          <p:spPr>
            <a:xfrm>
              <a:off x="3448303" y="4429659"/>
              <a:ext cx="756200" cy="0"/>
            </a:xfrm>
            <a:prstGeom prst="straightConnector1">
              <a:avLst/>
            </a:prstGeom>
            <a:noFill/>
            <a:ln w="9525" cap="flat" cmpd="sng">
              <a:solidFill>
                <a:srgbClr val="595959"/>
              </a:solidFill>
              <a:prstDash val="solid"/>
              <a:round/>
              <a:headEnd type="none" w="med" len="med"/>
              <a:tailEnd type="triangle" w="med" len="med"/>
            </a:ln>
          </p:spPr>
        </p:cxnSp>
        <p:cxnSp>
          <p:nvCxnSpPr>
            <p:cNvPr id="99" name="Google Shape;1600;p43">
              <a:extLst>
                <a:ext uri="{FF2B5EF4-FFF2-40B4-BE49-F238E27FC236}">
                  <a16:creationId xmlns:a16="http://schemas.microsoft.com/office/drawing/2014/main" id="{269EDC11-7F63-4BD4-AB67-C13C0F8A04C8}"/>
                </a:ext>
              </a:extLst>
            </p:cNvPr>
            <p:cNvCxnSpPr/>
            <p:nvPr/>
          </p:nvCxnSpPr>
          <p:spPr>
            <a:xfrm>
              <a:off x="4797803" y="1627966"/>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00" name="Google Shape;1601;p43">
              <a:extLst>
                <a:ext uri="{FF2B5EF4-FFF2-40B4-BE49-F238E27FC236}">
                  <a16:creationId xmlns:a16="http://schemas.microsoft.com/office/drawing/2014/main" id="{B55945C4-71C3-4DDC-B028-F00D1A8E0809}"/>
                </a:ext>
              </a:extLst>
            </p:cNvPr>
            <p:cNvCxnSpPr/>
            <p:nvPr/>
          </p:nvCxnSpPr>
          <p:spPr>
            <a:xfrm>
              <a:off x="4797803" y="1627966"/>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01" name="Google Shape;1602;p43">
              <a:extLst>
                <a:ext uri="{FF2B5EF4-FFF2-40B4-BE49-F238E27FC236}">
                  <a16:creationId xmlns:a16="http://schemas.microsoft.com/office/drawing/2014/main" id="{08F72FA6-BD16-4838-9D11-F82B5C7A0E7F}"/>
                </a:ext>
              </a:extLst>
            </p:cNvPr>
            <p:cNvCxnSpPr/>
            <p:nvPr/>
          </p:nvCxnSpPr>
          <p:spPr>
            <a:xfrm>
              <a:off x="4797803" y="1627966"/>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102" name="Google Shape;1603;p43">
              <a:extLst>
                <a:ext uri="{FF2B5EF4-FFF2-40B4-BE49-F238E27FC236}">
                  <a16:creationId xmlns:a16="http://schemas.microsoft.com/office/drawing/2014/main" id="{1B6B206C-E14B-4A06-A113-6CE9D4AF5F8D}"/>
                </a:ext>
              </a:extLst>
            </p:cNvPr>
            <p:cNvCxnSpPr/>
            <p:nvPr/>
          </p:nvCxnSpPr>
          <p:spPr>
            <a:xfrm>
              <a:off x="4797803" y="1627966"/>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103" name="Google Shape;1604;p43">
              <a:extLst>
                <a:ext uri="{FF2B5EF4-FFF2-40B4-BE49-F238E27FC236}">
                  <a16:creationId xmlns:a16="http://schemas.microsoft.com/office/drawing/2014/main" id="{F2464926-EF98-4ABB-9345-692D756877A3}"/>
                </a:ext>
              </a:extLst>
            </p:cNvPr>
            <p:cNvCxnSpPr/>
            <p:nvPr/>
          </p:nvCxnSpPr>
          <p:spPr>
            <a:xfrm rot="10800000" flipH="1">
              <a:off x="4797803" y="1628088"/>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104" name="Google Shape;1605;p43">
              <a:extLst>
                <a:ext uri="{FF2B5EF4-FFF2-40B4-BE49-F238E27FC236}">
                  <a16:creationId xmlns:a16="http://schemas.microsoft.com/office/drawing/2014/main" id="{289BDB29-EA1B-4DD9-8459-6B1B75C4A539}"/>
                </a:ext>
              </a:extLst>
            </p:cNvPr>
            <p:cNvCxnSpPr/>
            <p:nvPr/>
          </p:nvCxnSpPr>
          <p:spPr>
            <a:xfrm>
              <a:off x="4797803" y="2439288"/>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05" name="Google Shape;1606;p43">
              <a:extLst>
                <a:ext uri="{FF2B5EF4-FFF2-40B4-BE49-F238E27FC236}">
                  <a16:creationId xmlns:a16="http://schemas.microsoft.com/office/drawing/2014/main" id="{CAF3C4AD-9A01-4616-8EC7-6A9F09014FD4}"/>
                </a:ext>
              </a:extLst>
            </p:cNvPr>
            <p:cNvCxnSpPr/>
            <p:nvPr/>
          </p:nvCxnSpPr>
          <p:spPr>
            <a:xfrm>
              <a:off x="4797803" y="2439288"/>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106" name="Google Shape;1607;p43">
              <a:extLst>
                <a:ext uri="{FF2B5EF4-FFF2-40B4-BE49-F238E27FC236}">
                  <a16:creationId xmlns:a16="http://schemas.microsoft.com/office/drawing/2014/main" id="{7703A69F-8BA9-47E5-BF24-D87F44012905}"/>
                </a:ext>
              </a:extLst>
            </p:cNvPr>
            <p:cNvCxnSpPr/>
            <p:nvPr/>
          </p:nvCxnSpPr>
          <p:spPr>
            <a:xfrm>
              <a:off x="4797803" y="2439288"/>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07" name="Google Shape;1608;p43">
              <a:extLst>
                <a:ext uri="{FF2B5EF4-FFF2-40B4-BE49-F238E27FC236}">
                  <a16:creationId xmlns:a16="http://schemas.microsoft.com/office/drawing/2014/main" id="{5A71F9C1-3238-43C7-BCF4-BE7A24CF358E}"/>
                </a:ext>
              </a:extLst>
            </p:cNvPr>
            <p:cNvCxnSpPr/>
            <p:nvPr/>
          </p:nvCxnSpPr>
          <p:spPr>
            <a:xfrm rot="10800000" flipH="1">
              <a:off x="4797803" y="1628111"/>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108" name="Google Shape;1609;p43">
              <a:extLst>
                <a:ext uri="{FF2B5EF4-FFF2-40B4-BE49-F238E27FC236}">
                  <a16:creationId xmlns:a16="http://schemas.microsoft.com/office/drawing/2014/main" id="{810A536B-77C1-48F8-810C-AAEF529147A5}"/>
                </a:ext>
              </a:extLst>
            </p:cNvPr>
            <p:cNvCxnSpPr/>
            <p:nvPr/>
          </p:nvCxnSpPr>
          <p:spPr>
            <a:xfrm rot="10800000" flipH="1">
              <a:off x="4797803" y="2439311"/>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109" name="Google Shape;1610;p43">
              <a:extLst>
                <a:ext uri="{FF2B5EF4-FFF2-40B4-BE49-F238E27FC236}">
                  <a16:creationId xmlns:a16="http://schemas.microsoft.com/office/drawing/2014/main" id="{FA47AC03-DA05-4FB1-A0FF-F3F25D13A9EB}"/>
                </a:ext>
              </a:extLst>
            </p:cNvPr>
            <p:cNvCxnSpPr/>
            <p:nvPr/>
          </p:nvCxnSpPr>
          <p:spPr>
            <a:xfrm>
              <a:off x="4797803" y="3176411"/>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110" name="Google Shape;1611;p43">
              <a:extLst>
                <a:ext uri="{FF2B5EF4-FFF2-40B4-BE49-F238E27FC236}">
                  <a16:creationId xmlns:a16="http://schemas.microsoft.com/office/drawing/2014/main" id="{9505F7F0-8C0A-43CA-9567-06D38FA4049A}"/>
                </a:ext>
              </a:extLst>
            </p:cNvPr>
            <p:cNvCxnSpPr/>
            <p:nvPr/>
          </p:nvCxnSpPr>
          <p:spPr>
            <a:xfrm>
              <a:off x="4797803" y="3176411"/>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111" name="Google Shape;1612;p43">
              <a:extLst>
                <a:ext uri="{FF2B5EF4-FFF2-40B4-BE49-F238E27FC236}">
                  <a16:creationId xmlns:a16="http://schemas.microsoft.com/office/drawing/2014/main" id="{D4CB43D1-3BBB-447F-B7D4-E75AEA83A62B}"/>
                </a:ext>
              </a:extLst>
            </p:cNvPr>
            <p:cNvCxnSpPr/>
            <p:nvPr/>
          </p:nvCxnSpPr>
          <p:spPr>
            <a:xfrm rot="10800000" flipH="1">
              <a:off x="4797703" y="1627966"/>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112" name="Google Shape;1613;p43">
              <a:extLst>
                <a:ext uri="{FF2B5EF4-FFF2-40B4-BE49-F238E27FC236}">
                  <a16:creationId xmlns:a16="http://schemas.microsoft.com/office/drawing/2014/main" id="{1115175A-EE3E-4DFD-8010-AE221E7A271C}"/>
                </a:ext>
              </a:extLst>
            </p:cNvPr>
            <p:cNvCxnSpPr/>
            <p:nvPr/>
          </p:nvCxnSpPr>
          <p:spPr>
            <a:xfrm rot="10800000" flipH="1">
              <a:off x="4797803" y="2439159"/>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113" name="Google Shape;1614;p43">
              <a:extLst>
                <a:ext uri="{FF2B5EF4-FFF2-40B4-BE49-F238E27FC236}">
                  <a16:creationId xmlns:a16="http://schemas.microsoft.com/office/drawing/2014/main" id="{9218188E-118B-4005-9159-3114201B373B}"/>
                </a:ext>
              </a:extLst>
            </p:cNvPr>
            <p:cNvCxnSpPr/>
            <p:nvPr/>
          </p:nvCxnSpPr>
          <p:spPr>
            <a:xfrm rot="10800000" flipH="1">
              <a:off x="4797803" y="3203559"/>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114" name="Google Shape;1615;p43">
              <a:extLst>
                <a:ext uri="{FF2B5EF4-FFF2-40B4-BE49-F238E27FC236}">
                  <a16:creationId xmlns:a16="http://schemas.microsoft.com/office/drawing/2014/main" id="{0576D841-D7AB-423A-B4C5-9914C8F88C23}"/>
                </a:ext>
              </a:extLst>
            </p:cNvPr>
            <p:cNvCxnSpPr/>
            <p:nvPr/>
          </p:nvCxnSpPr>
          <p:spPr>
            <a:xfrm>
              <a:off x="4797803" y="4411959"/>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115" name="Google Shape;1617;p43">
              <a:extLst>
                <a:ext uri="{FF2B5EF4-FFF2-40B4-BE49-F238E27FC236}">
                  <a16:creationId xmlns:a16="http://schemas.microsoft.com/office/drawing/2014/main" id="{25749BF4-094B-43C5-87F0-4000DE414A52}"/>
                </a:ext>
              </a:extLst>
            </p:cNvPr>
            <p:cNvCxnSpPr>
              <a:stCxn id="49" idx="6"/>
              <a:endCxn id="30" idx="2"/>
            </p:cNvCxnSpPr>
            <p:nvPr/>
          </p:nvCxnSpPr>
          <p:spPr>
            <a:xfrm rot="10800000" flipH="1">
              <a:off x="6141391" y="2821336"/>
              <a:ext cx="995700" cy="372900"/>
            </a:xfrm>
            <a:prstGeom prst="straightConnector1">
              <a:avLst/>
            </a:prstGeom>
            <a:noFill/>
            <a:ln w="9525" cap="flat" cmpd="sng">
              <a:solidFill>
                <a:srgbClr val="595959"/>
              </a:solidFill>
              <a:prstDash val="solid"/>
              <a:round/>
              <a:headEnd type="none" w="med" len="med"/>
              <a:tailEnd type="triangle" w="med" len="med"/>
            </a:ln>
          </p:spPr>
        </p:cxnSp>
        <p:cxnSp>
          <p:nvCxnSpPr>
            <p:cNvPr id="116" name="Google Shape;1619;p43">
              <a:extLst>
                <a:ext uri="{FF2B5EF4-FFF2-40B4-BE49-F238E27FC236}">
                  <a16:creationId xmlns:a16="http://schemas.microsoft.com/office/drawing/2014/main" id="{93EE8371-7FE8-4AD2-A8AF-4880A3D666EA}"/>
                </a:ext>
              </a:extLst>
            </p:cNvPr>
            <p:cNvCxnSpPr/>
            <p:nvPr/>
          </p:nvCxnSpPr>
          <p:spPr>
            <a:xfrm flipH="1">
              <a:off x="4498095" y="3625350"/>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117" name="Google Shape;1620;p43">
              <a:extLst>
                <a:ext uri="{FF2B5EF4-FFF2-40B4-BE49-F238E27FC236}">
                  <a16:creationId xmlns:a16="http://schemas.microsoft.com/office/drawing/2014/main" id="{CD673457-D5D8-4C84-BA02-7C72DE1B4B40}"/>
                </a:ext>
              </a:extLst>
            </p:cNvPr>
            <p:cNvCxnSpPr/>
            <p:nvPr/>
          </p:nvCxnSpPr>
          <p:spPr>
            <a:xfrm flipH="1">
              <a:off x="5841695" y="3625338"/>
              <a:ext cx="6000" cy="450000"/>
            </a:xfrm>
            <a:prstGeom prst="straightConnector1">
              <a:avLst/>
            </a:prstGeom>
            <a:noFill/>
            <a:ln w="28575" cap="flat" cmpd="sng">
              <a:solidFill>
                <a:srgbClr val="595959"/>
              </a:solidFill>
              <a:prstDash val="dot"/>
              <a:round/>
              <a:headEnd type="none" w="med" len="med"/>
              <a:tailEnd type="none" w="med" len="med"/>
            </a:ln>
          </p:spPr>
        </p:cxnSp>
      </p:grpSp>
      <p:pic>
        <p:nvPicPr>
          <p:cNvPr id="2052" name="Picture 4">
            <a:extLst>
              <a:ext uri="{FF2B5EF4-FFF2-40B4-BE49-F238E27FC236}">
                <a16:creationId xmlns:a16="http://schemas.microsoft.com/office/drawing/2014/main" id="{C5C7AB82-3AEE-45DB-E79B-7B3BF8610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5535" y="2221547"/>
            <a:ext cx="5028248" cy="1696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346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idx="4294967295"/>
          </p:nvPr>
        </p:nvSpPr>
        <p:spPr>
          <a:xfrm>
            <a:off x="447946" y="322178"/>
            <a:ext cx="1742805" cy="434998"/>
          </a:xfrm>
          <a:prstGeom prst="rect">
            <a:avLst/>
          </a:prstGeom>
        </p:spPr>
        <p:txBody>
          <a:bodyPr spcFirstLastPara="1" wrap="square" lIns="91425" tIns="91425" rIns="91425" bIns="91425" anchor="t" anchorCtr="0">
            <a:noAutofit/>
          </a:bodyPr>
          <a:lstStyle/>
          <a:p>
            <a:pPr marL="0" lvl="0" indent="0" eaLnBrk="0" fontAlgn="base" hangingPunct="0">
              <a:buClr>
                <a:schemeClr val="dk2"/>
              </a:buClr>
              <a:buSzPts val="2600"/>
            </a:pPr>
            <a:r>
              <a:rPr lang="zh-CN" altLang="en-US" sz="2000" dirty="0">
                <a:solidFill>
                  <a:srgbClr val="0070C0"/>
                </a:solidFill>
                <a:latin typeface="微软雅黑 Light" panose="020B0502040204020203" pitchFamily="34" charset="-122"/>
                <a:ea typeface="微软雅黑 Light" panose="020B0502040204020203" pitchFamily="34" charset="-122"/>
                <a:cs typeface="Arial"/>
              </a:rPr>
              <a:t>卷积网络结构</a:t>
            </a:r>
            <a:endParaRPr sz="2000" dirty="0">
              <a:solidFill>
                <a:srgbClr val="0070C0"/>
              </a:solidFill>
              <a:latin typeface="微软雅黑 Light" panose="020B0502040204020203" pitchFamily="34" charset="-122"/>
              <a:ea typeface="微软雅黑 Light" panose="020B0502040204020203" pitchFamily="34" charset="-122"/>
              <a:cs typeface="Arial"/>
            </a:endParaRPr>
          </a:p>
        </p:txBody>
      </p:sp>
      <p:sp>
        <p:nvSpPr>
          <p:cNvPr id="15" name="文本框 14">
            <a:extLst>
              <a:ext uri="{FF2B5EF4-FFF2-40B4-BE49-F238E27FC236}">
                <a16:creationId xmlns:a16="http://schemas.microsoft.com/office/drawing/2014/main" id="{3CC1EB34-E40B-4EC3-AADF-7FB41C7D9F6A}"/>
              </a:ext>
            </a:extLst>
          </p:cNvPr>
          <p:cNvSpPr txBox="1"/>
          <p:nvPr/>
        </p:nvSpPr>
        <p:spPr>
          <a:xfrm>
            <a:off x="1092294" y="1358489"/>
            <a:ext cx="6595150" cy="338554"/>
          </a:xfrm>
          <a:prstGeom prst="rect">
            <a:avLst/>
          </a:prstGeom>
          <a:noFill/>
        </p:spPr>
        <p:txBody>
          <a:bodyPr wrap="square">
            <a:spAutoFit/>
          </a:bodyPr>
          <a:lstStyle/>
          <a:p>
            <a:pPr lvl="0" indent="266700" algn="just"/>
            <a:r>
              <a:rPr lang="zh-CN" altLang="en-US" sz="1600" dirty="0">
                <a:solidFill>
                  <a:schemeClr val="accent1"/>
                </a:solidFill>
                <a:latin typeface="Lato" panose="020F0502020204030203" pitchFamily="34" charset="0"/>
              </a:rPr>
              <a:t>一个典型的卷积网络是由卷积层、池化层、全连接层交叉堆叠而成。</a:t>
            </a:r>
          </a:p>
        </p:txBody>
      </p:sp>
      <p:sp>
        <p:nvSpPr>
          <p:cNvPr id="2" name="Rectangle 2">
            <a:extLst>
              <a:ext uri="{FF2B5EF4-FFF2-40B4-BE49-F238E27FC236}">
                <a16:creationId xmlns:a16="http://schemas.microsoft.com/office/drawing/2014/main" id="{877CEBC2-EF3D-4D42-96B0-8D6E0FCA1EF2}"/>
              </a:ext>
            </a:extLst>
          </p:cNvPr>
          <p:cNvSpPr>
            <a:spLocks noChangeArrowheads="1"/>
          </p:cNvSpPr>
          <p:nvPr/>
        </p:nvSpPr>
        <p:spPr bwMode="auto">
          <a:xfrm>
            <a:off x="3883742" y="14797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18585B03-D91A-4C90-9050-6FA0030C9C33}"/>
              </a:ext>
            </a:extLst>
          </p:cNvPr>
          <p:cNvSpPr>
            <a:spLocks noChangeArrowheads="1"/>
          </p:cNvSpPr>
          <p:nvPr/>
        </p:nvSpPr>
        <p:spPr bwMode="auto">
          <a:xfrm>
            <a:off x="594852" y="8504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E109F666-00E7-44D2-A225-F1EFCF79CDA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152" y="2260815"/>
            <a:ext cx="6637297" cy="1582522"/>
          </a:xfrm>
          <a:prstGeom prst="rect">
            <a:avLst/>
          </a:prstGeom>
          <a:noFill/>
          <a:ln>
            <a:noFill/>
          </a:ln>
        </p:spPr>
      </p:pic>
    </p:spTree>
    <p:extLst>
      <p:ext uri="{BB962C8B-B14F-4D97-AF65-F5344CB8AC3E}">
        <p14:creationId xmlns:p14="http://schemas.microsoft.com/office/powerpoint/2010/main" val="1643078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 name="Rectangle 2">
            <a:extLst>
              <a:ext uri="{FF2B5EF4-FFF2-40B4-BE49-F238E27FC236}">
                <a16:creationId xmlns:a16="http://schemas.microsoft.com/office/drawing/2014/main" id="{877CEBC2-EF3D-4D42-96B0-8D6E0FCA1EF2}"/>
              </a:ext>
            </a:extLst>
          </p:cNvPr>
          <p:cNvSpPr>
            <a:spLocks noChangeArrowheads="1"/>
          </p:cNvSpPr>
          <p:nvPr/>
        </p:nvSpPr>
        <p:spPr bwMode="auto">
          <a:xfrm>
            <a:off x="3883742" y="14797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18585B03-D91A-4C90-9050-6FA0030C9C33}"/>
              </a:ext>
            </a:extLst>
          </p:cNvPr>
          <p:cNvSpPr>
            <a:spLocks noChangeArrowheads="1"/>
          </p:cNvSpPr>
          <p:nvPr/>
        </p:nvSpPr>
        <p:spPr bwMode="auto">
          <a:xfrm>
            <a:off x="594852" y="8504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Google Shape;243;p29">
            <a:extLst>
              <a:ext uri="{FF2B5EF4-FFF2-40B4-BE49-F238E27FC236}">
                <a16:creationId xmlns:a16="http://schemas.microsoft.com/office/drawing/2014/main" id="{70117C33-367D-4A51-A85F-B78D587D7078}"/>
              </a:ext>
            </a:extLst>
          </p:cNvPr>
          <p:cNvSpPr txBox="1">
            <a:spLocks/>
          </p:cNvSpPr>
          <p:nvPr/>
        </p:nvSpPr>
        <p:spPr>
          <a:xfrm>
            <a:off x="324302" y="142604"/>
            <a:ext cx="2484938" cy="63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buClr>
                <a:srgbClr val="000000"/>
              </a:buClr>
              <a:buSzPts val="2800"/>
            </a:pPr>
            <a:r>
              <a:rPr lang="zh-CN" altLang="en-US" sz="2800" dirty="0">
                <a:solidFill>
                  <a:srgbClr val="0070C0"/>
                </a:solidFill>
                <a:latin typeface="微软雅黑 Light" panose="020B0502040204020203" pitchFamily="34" charset="-122"/>
                <a:ea typeface="微软雅黑 Light" panose="020B0502040204020203" pitchFamily="34" charset="-122"/>
                <a:cs typeface="Arial"/>
              </a:rPr>
              <a:t>卷积网络结构</a:t>
            </a:r>
          </a:p>
        </p:txBody>
      </p:sp>
      <p:grpSp>
        <p:nvGrpSpPr>
          <p:cNvPr id="9" name="组合 8">
            <a:extLst>
              <a:ext uri="{FF2B5EF4-FFF2-40B4-BE49-F238E27FC236}">
                <a16:creationId xmlns:a16="http://schemas.microsoft.com/office/drawing/2014/main" id="{EA2972D4-08BB-4482-A181-7D68DD031FC8}"/>
              </a:ext>
            </a:extLst>
          </p:cNvPr>
          <p:cNvGrpSpPr/>
          <p:nvPr/>
        </p:nvGrpSpPr>
        <p:grpSpPr>
          <a:xfrm>
            <a:off x="1884466" y="1083806"/>
            <a:ext cx="6672754" cy="3766762"/>
            <a:chOff x="490861" y="1563163"/>
            <a:chExt cx="10292060" cy="5182786"/>
          </a:xfrm>
        </p:grpSpPr>
        <p:grpSp>
          <p:nvGrpSpPr>
            <p:cNvPr id="10" name="组合 9">
              <a:extLst>
                <a:ext uri="{FF2B5EF4-FFF2-40B4-BE49-F238E27FC236}">
                  <a16:creationId xmlns:a16="http://schemas.microsoft.com/office/drawing/2014/main" id="{D4AE79C7-F06A-4509-A46A-2E6035DBBF6D}"/>
                </a:ext>
              </a:extLst>
            </p:cNvPr>
            <p:cNvGrpSpPr/>
            <p:nvPr/>
          </p:nvGrpSpPr>
          <p:grpSpPr>
            <a:xfrm>
              <a:off x="490861" y="1919288"/>
              <a:ext cx="1274772" cy="1223330"/>
              <a:chOff x="490861" y="1919288"/>
              <a:chExt cx="1274772" cy="1223330"/>
            </a:xfrm>
          </p:grpSpPr>
          <p:grpSp>
            <p:nvGrpSpPr>
              <p:cNvPr id="46" name="Google Shape;2501;p48">
                <a:extLst>
                  <a:ext uri="{FF2B5EF4-FFF2-40B4-BE49-F238E27FC236}">
                    <a16:creationId xmlns:a16="http://schemas.microsoft.com/office/drawing/2014/main" id="{ADAF57C3-06AA-419B-9AD7-6974D3B9136E}"/>
                  </a:ext>
                </a:extLst>
              </p:cNvPr>
              <p:cNvGrpSpPr/>
              <p:nvPr/>
            </p:nvGrpSpPr>
            <p:grpSpPr>
              <a:xfrm>
                <a:off x="725219" y="1919288"/>
                <a:ext cx="1040414" cy="1070063"/>
                <a:chOff x="6240000" y="821025"/>
                <a:chExt cx="2904000" cy="2668950"/>
              </a:xfrm>
            </p:grpSpPr>
            <p:sp>
              <p:nvSpPr>
                <p:cNvPr id="101" name="Google Shape;2502;p48">
                  <a:extLst>
                    <a:ext uri="{FF2B5EF4-FFF2-40B4-BE49-F238E27FC236}">
                      <a16:creationId xmlns:a16="http://schemas.microsoft.com/office/drawing/2014/main" id="{09093851-617A-4E62-9998-558184E785EB}"/>
                    </a:ext>
                  </a:extLst>
                </p:cNvPr>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Arial" panose="020B0604020202020204" pitchFamily="34" charset="0"/>
                    <a:cs typeface="Arial" panose="020B0604020202020204" pitchFamily="34" charset="0"/>
                  </a:endParaRPr>
                </a:p>
              </p:txBody>
            </p:sp>
            <p:sp>
              <p:nvSpPr>
                <p:cNvPr id="102" name="Google Shape;2503;p48">
                  <a:extLst>
                    <a:ext uri="{FF2B5EF4-FFF2-40B4-BE49-F238E27FC236}">
                      <a16:creationId xmlns:a16="http://schemas.microsoft.com/office/drawing/2014/main" id="{77E6FD49-0AB7-4982-A269-8A832E60D20C}"/>
                    </a:ext>
                  </a:extLst>
                </p:cNvPr>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Arial" panose="020B0604020202020204" pitchFamily="34" charset="0"/>
                    <a:cs typeface="Arial" panose="020B0604020202020204" pitchFamily="34" charset="0"/>
                  </a:endParaRPr>
                </a:p>
              </p:txBody>
            </p:sp>
            <p:sp>
              <p:nvSpPr>
                <p:cNvPr id="103" name="Google Shape;2504;p48">
                  <a:extLst>
                    <a:ext uri="{FF2B5EF4-FFF2-40B4-BE49-F238E27FC236}">
                      <a16:creationId xmlns:a16="http://schemas.microsoft.com/office/drawing/2014/main" id="{8861C2B2-9C53-4A41-96FE-F557E9EC59C2}"/>
                    </a:ext>
                  </a:extLst>
                </p:cNvPr>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Arial" panose="020B0604020202020204" pitchFamily="34" charset="0"/>
                    <a:cs typeface="Arial" panose="020B0604020202020204" pitchFamily="34" charset="0"/>
                  </a:endParaRPr>
                </a:p>
              </p:txBody>
            </p:sp>
            <p:sp>
              <p:nvSpPr>
                <p:cNvPr id="104" name="Google Shape;2505;p48">
                  <a:extLst>
                    <a:ext uri="{FF2B5EF4-FFF2-40B4-BE49-F238E27FC236}">
                      <a16:creationId xmlns:a16="http://schemas.microsoft.com/office/drawing/2014/main" id="{CF4F1880-43FB-46B7-9F61-F144D67FCE38}"/>
                    </a:ext>
                  </a:extLst>
                </p:cNvPr>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Arial" panose="020B0604020202020204" pitchFamily="34" charset="0"/>
                    <a:cs typeface="Arial" panose="020B0604020202020204" pitchFamily="34" charset="0"/>
                  </a:endParaRPr>
                </a:p>
              </p:txBody>
            </p:sp>
            <p:sp>
              <p:nvSpPr>
                <p:cNvPr id="105" name="Google Shape;2506;p48">
                  <a:extLst>
                    <a:ext uri="{FF2B5EF4-FFF2-40B4-BE49-F238E27FC236}">
                      <a16:creationId xmlns:a16="http://schemas.microsoft.com/office/drawing/2014/main" id="{97787D75-9FD3-4E05-A6C5-63D484D89EAD}"/>
                    </a:ext>
                  </a:extLst>
                </p:cNvPr>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Arial" panose="020B0604020202020204" pitchFamily="34" charset="0"/>
                    <a:cs typeface="Arial" panose="020B0604020202020204" pitchFamily="34" charset="0"/>
                  </a:endParaRPr>
                </a:p>
              </p:txBody>
            </p:sp>
            <p:sp>
              <p:nvSpPr>
                <p:cNvPr id="106" name="Google Shape;2507;p48">
                  <a:extLst>
                    <a:ext uri="{FF2B5EF4-FFF2-40B4-BE49-F238E27FC236}">
                      <a16:creationId xmlns:a16="http://schemas.microsoft.com/office/drawing/2014/main" id="{11A2588B-C247-451B-B6D3-354170EB79D2}"/>
                    </a:ext>
                  </a:extLst>
                </p:cNvPr>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Arial" panose="020B0604020202020204" pitchFamily="34" charset="0"/>
                    <a:cs typeface="Arial" panose="020B0604020202020204" pitchFamily="34" charset="0"/>
                  </a:endParaRPr>
                </a:p>
              </p:txBody>
            </p:sp>
            <p:sp>
              <p:nvSpPr>
                <p:cNvPr id="107" name="Google Shape;2508;p48">
                  <a:extLst>
                    <a:ext uri="{FF2B5EF4-FFF2-40B4-BE49-F238E27FC236}">
                      <a16:creationId xmlns:a16="http://schemas.microsoft.com/office/drawing/2014/main" id="{4F88890A-075A-4959-A87A-0121AF4C2598}"/>
                    </a:ext>
                  </a:extLst>
                </p:cNvPr>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Arial" panose="020B0604020202020204" pitchFamily="34" charset="0"/>
                    <a:cs typeface="Arial" panose="020B0604020202020204" pitchFamily="34" charset="0"/>
                  </a:endParaRPr>
                </a:p>
              </p:txBody>
            </p:sp>
            <p:sp>
              <p:nvSpPr>
                <p:cNvPr id="108" name="Google Shape;2509;p48">
                  <a:extLst>
                    <a:ext uri="{FF2B5EF4-FFF2-40B4-BE49-F238E27FC236}">
                      <a16:creationId xmlns:a16="http://schemas.microsoft.com/office/drawing/2014/main" id="{3877473E-FC3B-406E-A3C2-4AE404B46BF2}"/>
                    </a:ext>
                  </a:extLst>
                </p:cNvPr>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Arial" panose="020B0604020202020204" pitchFamily="34" charset="0"/>
                    <a:cs typeface="Arial" panose="020B0604020202020204" pitchFamily="34" charset="0"/>
                  </a:endParaRPr>
                </a:p>
              </p:txBody>
            </p:sp>
            <p:sp>
              <p:nvSpPr>
                <p:cNvPr id="109" name="Google Shape;2510;p48">
                  <a:extLst>
                    <a:ext uri="{FF2B5EF4-FFF2-40B4-BE49-F238E27FC236}">
                      <a16:creationId xmlns:a16="http://schemas.microsoft.com/office/drawing/2014/main" id="{D0948E15-86AD-4272-913F-5CE113E06E8F}"/>
                    </a:ext>
                  </a:extLst>
                </p:cNvPr>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Arial" panose="020B0604020202020204" pitchFamily="34" charset="0"/>
                    <a:cs typeface="Arial" panose="020B0604020202020204" pitchFamily="34" charset="0"/>
                  </a:endParaRPr>
                </a:p>
              </p:txBody>
            </p:sp>
            <p:sp>
              <p:nvSpPr>
                <p:cNvPr id="110" name="Google Shape;2511;p48">
                  <a:extLst>
                    <a:ext uri="{FF2B5EF4-FFF2-40B4-BE49-F238E27FC236}">
                      <a16:creationId xmlns:a16="http://schemas.microsoft.com/office/drawing/2014/main" id="{B1BF4D1C-A467-4561-81DC-FF5C1ABD26CC}"/>
                    </a:ext>
                  </a:extLst>
                </p:cNvPr>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Arial" panose="020B0604020202020204" pitchFamily="34" charset="0"/>
                    <a:cs typeface="Arial" panose="020B0604020202020204" pitchFamily="34" charset="0"/>
                  </a:endParaRPr>
                </a:p>
              </p:txBody>
            </p:sp>
            <p:sp>
              <p:nvSpPr>
                <p:cNvPr id="111" name="Google Shape;2512;p48">
                  <a:extLst>
                    <a:ext uri="{FF2B5EF4-FFF2-40B4-BE49-F238E27FC236}">
                      <a16:creationId xmlns:a16="http://schemas.microsoft.com/office/drawing/2014/main" id="{073F9B17-80B9-45E1-AAC8-E4389D80B914}"/>
                    </a:ext>
                  </a:extLst>
                </p:cNvPr>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Arial" panose="020B0604020202020204" pitchFamily="34" charset="0"/>
                    <a:cs typeface="Arial" panose="020B0604020202020204" pitchFamily="34" charset="0"/>
                  </a:endParaRPr>
                </a:p>
              </p:txBody>
            </p:sp>
            <p:sp>
              <p:nvSpPr>
                <p:cNvPr id="112" name="Google Shape;2513;p48">
                  <a:extLst>
                    <a:ext uri="{FF2B5EF4-FFF2-40B4-BE49-F238E27FC236}">
                      <a16:creationId xmlns:a16="http://schemas.microsoft.com/office/drawing/2014/main" id="{9BCFBC43-25A8-4665-934B-779A4529C387}"/>
                    </a:ext>
                  </a:extLst>
                </p:cNvPr>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Arial" panose="020B0604020202020204" pitchFamily="34" charset="0"/>
                    <a:cs typeface="Arial" panose="020B0604020202020204" pitchFamily="34" charset="0"/>
                  </a:endParaRPr>
                </a:p>
              </p:txBody>
            </p:sp>
            <p:sp>
              <p:nvSpPr>
                <p:cNvPr id="113" name="Google Shape;2514;p48">
                  <a:extLst>
                    <a:ext uri="{FF2B5EF4-FFF2-40B4-BE49-F238E27FC236}">
                      <a16:creationId xmlns:a16="http://schemas.microsoft.com/office/drawing/2014/main" id="{8B96EF26-B2F3-494D-B398-6D63E6B76299}"/>
                    </a:ext>
                  </a:extLst>
                </p:cNvPr>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Arial" panose="020B0604020202020204" pitchFamily="34" charset="0"/>
                    <a:cs typeface="Arial" panose="020B0604020202020204" pitchFamily="34" charset="0"/>
                  </a:endParaRPr>
                </a:p>
              </p:txBody>
            </p:sp>
            <p:sp>
              <p:nvSpPr>
                <p:cNvPr id="114" name="Google Shape;2515;p48">
                  <a:extLst>
                    <a:ext uri="{FF2B5EF4-FFF2-40B4-BE49-F238E27FC236}">
                      <a16:creationId xmlns:a16="http://schemas.microsoft.com/office/drawing/2014/main" id="{BA77913F-B5EB-46AC-9296-38109C6C5FFA}"/>
                    </a:ext>
                  </a:extLst>
                </p:cNvPr>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Arial" panose="020B0604020202020204" pitchFamily="34" charset="0"/>
                    <a:cs typeface="Arial" panose="020B0604020202020204" pitchFamily="34" charset="0"/>
                  </a:endParaRPr>
                </a:p>
              </p:txBody>
            </p:sp>
            <p:sp>
              <p:nvSpPr>
                <p:cNvPr id="115" name="Google Shape;2516;p48">
                  <a:extLst>
                    <a:ext uri="{FF2B5EF4-FFF2-40B4-BE49-F238E27FC236}">
                      <a16:creationId xmlns:a16="http://schemas.microsoft.com/office/drawing/2014/main" id="{828CF933-2A9F-43BC-A1E8-1AAA74D7EE72}"/>
                    </a:ext>
                  </a:extLst>
                </p:cNvPr>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Arial" panose="020B0604020202020204" pitchFamily="34" charset="0"/>
                    <a:cs typeface="Arial" panose="020B0604020202020204" pitchFamily="34" charset="0"/>
                  </a:endParaRPr>
                </a:p>
              </p:txBody>
            </p:sp>
            <p:sp>
              <p:nvSpPr>
                <p:cNvPr id="116" name="Google Shape;2517;p48">
                  <a:extLst>
                    <a:ext uri="{FF2B5EF4-FFF2-40B4-BE49-F238E27FC236}">
                      <a16:creationId xmlns:a16="http://schemas.microsoft.com/office/drawing/2014/main" id="{847042B6-3811-4FD8-8569-9435B7327D4D}"/>
                    </a:ext>
                  </a:extLst>
                </p:cNvPr>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Arial" panose="020B0604020202020204" pitchFamily="34" charset="0"/>
                    <a:cs typeface="Arial" panose="020B0604020202020204" pitchFamily="34" charset="0"/>
                  </a:endParaRPr>
                </a:p>
              </p:txBody>
            </p:sp>
            <p:sp>
              <p:nvSpPr>
                <p:cNvPr id="117" name="Google Shape;2518;p48">
                  <a:extLst>
                    <a:ext uri="{FF2B5EF4-FFF2-40B4-BE49-F238E27FC236}">
                      <a16:creationId xmlns:a16="http://schemas.microsoft.com/office/drawing/2014/main" id="{BFF9C9B8-3940-40D8-A912-56CB5D13B2D5}"/>
                    </a:ext>
                  </a:extLst>
                </p:cNvPr>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Arial" panose="020B0604020202020204" pitchFamily="34" charset="0"/>
                    <a:cs typeface="Arial" panose="020B0604020202020204" pitchFamily="34" charset="0"/>
                  </a:endParaRPr>
                </a:p>
              </p:txBody>
            </p:sp>
            <p:sp>
              <p:nvSpPr>
                <p:cNvPr id="118" name="Google Shape;2519;p48">
                  <a:extLst>
                    <a:ext uri="{FF2B5EF4-FFF2-40B4-BE49-F238E27FC236}">
                      <a16:creationId xmlns:a16="http://schemas.microsoft.com/office/drawing/2014/main" id="{651FA67A-DCB7-4541-8CF8-69EC73018F64}"/>
                    </a:ext>
                  </a:extLst>
                </p:cNvPr>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Arial" panose="020B0604020202020204" pitchFamily="34" charset="0"/>
                    <a:cs typeface="Arial" panose="020B0604020202020204" pitchFamily="34" charset="0"/>
                  </a:endParaRPr>
                </a:p>
              </p:txBody>
            </p:sp>
            <p:sp>
              <p:nvSpPr>
                <p:cNvPr id="119" name="Google Shape;2520;p48">
                  <a:extLst>
                    <a:ext uri="{FF2B5EF4-FFF2-40B4-BE49-F238E27FC236}">
                      <a16:creationId xmlns:a16="http://schemas.microsoft.com/office/drawing/2014/main" id="{CFA07F15-60B8-4F7C-8488-274E2D026192}"/>
                    </a:ext>
                  </a:extLst>
                </p:cNvPr>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Arial" panose="020B0604020202020204" pitchFamily="34" charset="0"/>
                    <a:cs typeface="Arial" panose="020B0604020202020204" pitchFamily="34" charset="0"/>
                  </a:endParaRPr>
                </a:p>
              </p:txBody>
            </p:sp>
            <p:sp>
              <p:nvSpPr>
                <p:cNvPr id="120" name="Google Shape;2521;p48">
                  <a:extLst>
                    <a:ext uri="{FF2B5EF4-FFF2-40B4-BE49-F238E27FC236}">
                      <a16:creationId xmlns:a16="http://schemas.microsoft.com/office/drawing/2014/main" id="{F27C64F3-C91A-418C-A897-AA5E0CC9E035}"/>
                    </a:ext>
                  </a:extLst>
                </p:cNvPr>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Arial" panose="020B0604020202020204" pitchFamily="34" charset="0"/>
                    <a:cs typeface="Arial" panose="020B0604020202020204" pitchFamily="34" charset="0"/>
                  </a:endParaRPr>
                </a:p>
              </p:txBody>
            </p:sp>
            <p:sp>
              <p:nvSpPr>
                <p:cNvPr id="121" name="Google Shape;2522;p48">
                  <a:extLst>
                    <a:ext uri="{FF2B5EF4-FFF2-40B4-BE49-F238E27FC236}">
                      <a16:creationId xmlns:a16="http://schemas.microsoft.com/office/drawing/2014/main" id="{8874B317-92AA-4278-B903-0BB2BEB097E1}"/>
                    </a:ext>
                  </a:extLst>
                </p:cNvPr>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Arial" panose="020B0604020202020204" pitchFamily="34" charset="0"/>
                    <a:cs typeface="Arial" panose="020B0604020202020204" pitchFamily="34" charset="0"/>
                  </a:endParaRPr>
                </a:p>
              </p:txBody>
            </p:sp>
            <p:sp>
              <p:nvSpPr>
                <p:cNvPr id="122" name="Google Shape;2523;p48">
                  <a:extLst>
                    <a:ext uri="{FF2B5EF4-FFF2-40B4-BE49-F238E27FC236}">
                      <a16:creationId xmlns:a16="http://schemas.microsoft.com/office/drawing/2014/main" id="{6EBF0F8E-CA70-4596-AE94-59BEA7C53208}"/>
                    </a:ext>
                  </a:extLst>
                </p:cNvPr>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Arial" panose="020B0604020202020204" pitchFamily="34" charset="0"/>
                    <a:cs typeface="Arial" panose="020B0604020202020204" pitchFamily="34" charset="0"/>
                  </a:endParaRPr>
                </a:p>
              </p:txBody>
            </p:sp>
            <p:sp>
              <p:nvSpPr>
                <p:cNvPr id="123" name="Google Shape;2524;p48">
                  <a:extLst>
                    <a:ext uri="{FF2B5EF4-FFF2-40B4-BE49-F238E27FC236}">
                      <a16:creationId xmlns:a16="http://schemas.microsoft.com/office/drawing/2014/main" id="{BCD53622-6B37-4671-A757-483B8616D8C9}"/>
                    </a:ext>
                  </a:extLst>
                </p:cNvPr>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Arial" panose="020B0604020202020204" pitchFamily="34" charset="0"/>
                    <a:cs typeface="Arial" panose="020B0604020202020204" pitchFamily="34" charset="0"/>
                  </a:endParaRPr>
                </a:p>
              </p:txBody>
            </p:sp>
            <p:sp>
              <p:nvSpPr>
                <p:cNvPr id="124" name="Google Shape;2525;p48">
                  <a:extLst>
                    <a:ext uri="{FF2B5EF4-FFF2-40B4-BE49-F238E27FC236}">
                      <a16:creationId xmlns:a16="http://schemas.microsoft.com/office/drawing/2014/main" id="{79A72CB6-5E60-4006-9FD8-5C9BF5F9F904}"/>
                    </a:ext>
                  </a:extLst>
                </p:cNvPr>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Arial" panose="020B0604020202020204" pitchFamily="34" charset="0"/>
                    <a:cs typeface="Arial" panose="020B0604020202020204" pitchFamily="34" charset="0"/>
                  </a:endParaRPr>
                </a:p>
              </p:txBody>
            </p:sp>
            <p:sp>
              <p:nvSpPr>
                <p:cNvPr id="125" name="Google Shape;2526;p48">
                  <a:extLst>
                    <a:ext uri="{FF2B5EF4-FFF2-40B4-BE49-F238E27FC236}">
                      <a16:creationId xmlns:a16="http://schemas.microsoft.com/office/drawing/2014/main" id="{7DE6582F-52B6-445A-A32C-6E7207BCEF64}"/>
                    </a:ext>
                  </a:extLst>
                </p:cNvPr>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Arial" panose="020B0604020202020204" pitchFamily="34" charset="0"/>
                    <a:cs typeface="Arial" panose="020B0604020202020204" pitchFamily="34" charset="0"/>
                  </a:endParaRPr>
                </a:p>
              </p:txBody>
            </p:sp>
            <p:sp>
              <p:nvSpPr>
                <p:cNvPr id="126" name="Google Shape;2527;p48">
                  <a:extLst>
                    <a:ext uri="{FF2B5EF4-FFF2-40B4-BE49-F238E27FC236}">
                      <a16:creationId xmlns:a16="http://schemas.microsoft.com/office/drawing/2014/main" id="{1569BD16-5BF9-4017-8874-3B579C0414A7}"/>
                    </a:ext>
                  </a:extLst>
                </p:cNvPr>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Arial" panose="020B0604020202020204" pitchFamily="34" charset="0"/>
                    <a:cs typeface="Arial" panose="020B0604020202020204" pitchFamily="34" charset="0"/>
                  </a:endParaRPr>
                </a:p>
              </p:txBody>
            </p:sp>
          </p:grpSp>
          <p:grpSp>
            <p:nvGrpSpPr>
              <p:cNvPr id="47" name="Google Shape;2528;p48">
                <a:extLst>
                  <a:ext uri="{FF2B5EF4-FFF2-40B4-BE49-F238E27FC236}">
                    <a16:creationId xmlns:a16="http://schemas.microsoft.com/office/drawing/2014/main" id="{7D9445C8-1589-483E-A658-E825A67F94BA}"/>
                  </a:ext>
                </a:extLst>
              </p:cNvPr>
              <p:cNvGrpSpPr/>
              <p:nvPr/>
            </p:nvGrpSpPr>
            <p:grpSpPr>
              <a:xfrm>
                <a:off x="608040" y="1995921"/>
                <a:ext cx="1040414" cy="1070063"/>
                <a:chOff x="5950075" y="854725"/>
                <a:chExt cx="2904000" cy="2668950"/>
              </a:xfrm>
            </p:grpSpPr>
            <p:sp>
              <p:nvSpPr>
                <p:cNvPr id="75" name="Google Shape;2529;p48">
                  <a:extLst>
                    <a:ext uri="{FF2B5EF4-FFF2-40B4-BE49-F238E27FC236}">
                      <a16:creationId xmlns:a16="http://schemas.microsoft.com/office/drawing/2014/main" id="{BE9F5C0B-AD61-47AB-89BA-06D50A619826}"/>
                    </a:ext>
                  </a:extLst>
                </p:cNvPr>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76" name="Google Shape;2530;p48">
                  <a:extLst>
                    <a:ext uri="{FF2B5EF4-FFF2-40B4-BE49-F238E27FC236}">
                      <a16:creationId xmlns:a16="http://schemas.microsoft.com/office/drawing/2014/main" id="{B2F66673-117D-4B52-8B3A-3D22E8346D90}"/>
                    </a:ext>
                  </a:extLst>
                </p:cNvPr>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77" name="Google Shape;2531;p48">
                  <a:extLst>
                    <a:ext uri="{FF2B5EF4-FFF2-40B4-BE49-F238E27FC236}">
                      <a16:creationId xmlns:a16="http://schemas.microsoft.com/office/drawing/2014/main" id="{E4274CBC-0015-47CB-A97C-08B7B1DD5FC7}"/>
                    </a:ext>
                  </a:extLst>
                </p:cNvPr>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78" name="Google Shape;2532;p48">
                  <a:extLst>
                    <a:ext uri="{FF2B5EF4-FFF2-40B4-BE49-F238E27FC236}">
                      <a16:creationId xmlns:a16="http://schemas.microsoft.com/office/drawing/2014/main" id="{17A3A5D2-E6F3-45EF-A3AE-CDF9FF05FF9D}"/>
                    </a:ext>
                  </a:extLst>
                </p:cNvPr>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79" name="Google Shape;2533;p48">
                  <a:extLst>
                    <a:ext uri="{FF2B5EF4-FFF2-40B4-BE49-F238E27FC236}">
                      <a16:creationId xmlns:a16="http://schemas.microsoft.com/office/drawing/2014/main" id="{823BC4EC-17B4-409D-BF7F-41444FDE7C4F}"/>
                    </a:ext>
                  </a:extLst>
                </p:cNvPr>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80" name="Google Shape;2534;p48">
                  <a:extLst>
                    <a:ext uri="{FF2B5EF4-FFF2-40B4-BE49-F238E27FC236}">
                      <a16:creationId xmlns:a16="http://schemas.microsoft.com/office/drawing/2014/main" id="{A80860D1-292F-475C-880F-BA7B2E1B377C}"/>
                    </a:ext>
                  </a:extLst>
                </p:cNvPr>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81" name="Google Shape;2535;p48">
                  <a:extLst>
                    <a:ext uri="{FF2B5EF4-FFF2-40B4-BE49-F238E27FC236}">
                      <a16:creationId xmlns:a16="http://schemas.microsoft.com/office/drawing/2014/main" id="{0BAD2CC0-8B66-4D22-BE53-4D1669219F4B}"/>
                    </a:ext>
                  </a:extLst>
                </p:cNvPr>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82" name="Google Shape;2536;p48">
                  <a:extLst>
                    <a:ext uri="{FF2B5EF4-FFF2-40B4-BE49-F238E27FC236}">
                      <a16:creationId xmlns:a16="http://schemas.microsoft.com/office/drawing/2014/main" id="{870FD14F-523F-4947-876A-FF3863431432}"/>
                    </a:ext>
                  </a:extLst>
                </p:cNvPr>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83" name="Google Shape;2537;p48">
                  <a:extLst>
                    <a:ext uri="{FF2B5EF4-FFF2-40B4-BE49-F238E27FC236}">
                      <a16:creationId xmlns:a16="http://schemas.microsoft.com/office/drawing/2014/main" id="{42524FCB-E2CF-42AA-A7EA-A7F72E5A653A}"/>
                    </a:ext>
                  </a:extLst>
                </p:cNvPr>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84" name="Google Shape;2538;p48">
                  <a:extLst>
                    <a:ext uri="{FF2B5EF4-FFF2-40B4-BE49-F238E27FC236}">
                      <a16:creationId xmlns:a16="http://schemas.microsoft.com/office/drawing/2014/main" id="{413AFC7F-7C91-4A93-9AE8-7C31F25F0C21}"/>
                    </a:ext>
                  </a:extLst>
                </p:cNvPr>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85" name="Google Shape;2539;p48">
                  <a:extLst>
                    <a:ext uri="{FF2B5EF4-FFF2-40B4-BE49-F238E27FC236}">
                      <a16:creationId xmlns:a16="http://schemas.microsoft.com/office/drawing/2014/main" id="{A031A534-B953-4CAD-8382-8BE5227E9C60}"/>
                    </a:ext>
                  </a:extLst>
                </p:cNvPr>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86" name="Google Shape;2540;p48">
                  <a:extLst>
                    <a:ext uri="{FF2B5EF4-FFF2-40B4-BE49-F238E27FC236}">
                      <a16:creationId xmlns:a16="http://schemas.microsoft.com/office/drawing/2014/main" id="{5AB6CDDD-43DE-4C91-932E-66D5BA4DAF24}"/>
                    </a:ext>
                  </a:extLst>
                </p:cNvPr>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87" name="Google Shape;2541;p48">
                  <a:extLst>
                    <a:ext uri="{FF2B5EF4-FFF2-40B4-BE49-F238E27FC236}">
                      <a16:creationId xmlns:a16="http://schemas.microsoft.com/office/drawing/2014/main" id="{9795FB0A-D62B-4D00-9645-1076C4E70C71}"/>
                    </a:ext>
                  </a:extLst>
                </p:cNvPr>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88" name="Google Shape;2542;p48">
                  <a:extLst>
                    <a:ext uri="{FF2B5EF4-FFF2-40B4-BE49-F238E27FC236}">
                      <a16:creationId xmlns:a16="http://schemas.microsoft.com/office/drawing/2014/main" id="{771D3155-9A5C-42D1-8B70-D0D6E38DBC9E}"/>
                    </a:ext>
                  </a:extLst>
                </p:cNvPr>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89" name="Google Shape;2543;p48">
                  <a:extLst>
                    <a:ext uri="{FF2B5EF4-FFF2-40B4-BE49-F238E27FC236}">
                      <a16:creationId xmlns:a16="http://schemas.microsoft.com/office/drawing/2014/main" id="{C0063A35-4F46-4C8F-9E12-B5E2294B93A2}"/>
                    </a:ext>
                  </a:extLst>
                </p:cNvPr>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90" name="Google Shape;2544;p48">
                  <a:extLst>
                    <a:ext uri="{FF2B5EF4-FFF2-40B4-BE49-F238E27FC236}">
                      <a16:creationId xmlns:a16="http://schemas.microsoft.com/office/drawing/2014/main" id="{CAB32934-C35C-4614-913A-E9147E8F06B8}"/>
                    </a:ext>
                  </a:extLst>
                </p:cNvPr>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91" name="Google Shape;2545;p48">
                  <a:extLst>
                    <a:ext uri="{FF2B5EF4-FFF2-40B4-BE49-F238E27FC236}">
                      <a16:creationId xmlns:a16="http://schemas.microsoft.com/office/drawing/2014/main" id="{52EE8470-8F45-440A-8FEE-953F18C6ABE1}"/>
                    </a:ext>
                  </a:extLst>
                </p:cNvPr>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92" name="Google Shape;2546;p48">
                  <a:extLst>
                    <a:ext uri="{FF2B5EF4-FFF2-40B4-BE49-F238E27FC236}">
                      <a16:creationId xmlns:a16="http://schemas.microsoft.com/office/drawing/2014/main" id="{50073755-017D-4C35-873B-1730F149AB07}"/>
                    </a:ext>
                  </a:extLst>
                </p:cNvPr>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93" name="Google Shape;2547;p48">
                  <a:extLst>
                    <a:ext uri="{FF2B5EF4-FFF2-40B4-BE49-F238E27FC236}">
                      <a16:creationId xmlns:a16="http://schemas.microsoft.com/office/drawing/2014/main" id="{0A621F37-6098-4769-A8FE-40955DCC47AC}"/>
                    </a:ext>
                  </a:extLst>
                </p:cNvPr>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94" name="Google Shape;2548;p48">
                  <a:extLst>
                    <a:ext uri="{FF2B5EF4-FFF2-40B4-BE49-F238E27FC236}">
                      <a16:creationId xmlns:a16="http://schemas.microsoft.com/office/drawing/2014/main" id="{1EA9DB75-88A3-41C8-94ED-7B9BBFD7A08F}"/>
                    </a:ext>
                  </a:extLst>
                </p:cNvPr>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95" name="Google Shape;2549;p48">
                  <a:extLst>
                    <a:ext uri="{FF2B5EF4-FFF2-40B4-BE49-F238E27FC236}">
                      <a16:creationId xmlns:a16="http://schemas.microsoft.com/office/drawing/2014/main" id="{65B65890-E666-46FA-8E30-1294D9F0368F}"/>
                    </a:ext>
                  </a:extLst>
                </p:cNvPr>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96" name="Google Shape;2550;p48">
                  <a:extLst>
                    <a:ext uri="{FF2B5EF4-FFF2-40B4-BE49-F238E27FC236}">
                      <a16:creationId xmlns:a16="http://schemas.microsoft.com/office/drawing/2014/main" id="{C4D37FEB-84A2-4A81-9043-5CA5D8135793}"/>
                    </a:ext>
                  </a:extLst>
                </p:cNvPr>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97" name="Google Shape;2551;p48">
                  <a:extLst>
                    <a:ext uri="{FF2B5EF4-FFF2-40B4-BE49-F238E27FC236}">
                      <a16:creationId xmlns:a16="http://schemas.microsoft.com/office/drawing/2014/main" id="{FD019003-AF70-47E2-9E36-6F195E58FE3A}"/>
                    </a:ext>
                  </a:extLst>
                </p:cNvPr>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98" name="Google Shape;2552;p48">
                  <a:extLst>
                    <a:ext uri="{FF2B5EF4-FFF2-40B4-BE49-F238E27FC236}">
                      <a16:creationId xmlns:a16="http://schemas.microsoft.com/office/drawing/2014/main" id="{FB7F5A73-B449-460A-A37B-034720B95446}"/>
                    </a:ext>
                  </a:extLst>
                </p:cNvPr>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99" name="Google Shape;2553;p48">
                  <a:extLst>
                    <a:ext uri="{FF2B5EF4-FFF2-40B4-BE49-F238E27FC236}">
                      <a16:creationId xmlns:a16="http://schemas.microsoft.com/office/drawing/2014/main" id="{56FB7883-F46A-4518-933B-5EC948415697}"/>
                    </a:ext>
                  </a:extLst>
                </p:cNvPr>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100" name="Google Shape;2554;p48">
                  <a:extLst>
                    <a:ext uri="{FF2B5EF4-FFF2-40B4-BE49-F238E27FC236}">
                      <a16:creationId xmlns:a16="http://schemas.microsoft.com/office/drawing/2014/main" id="{97C9C808-0202-408D-BED1-28BC71FDCCDF}"/>
                    </a:ext>
                  </a:extLst>
                </p:cNvPr>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grpSp>
          <p:grpSp>
            <p:nvGrpSpPr>
              <p:cNvPr id="48" name="Google Shape;2555;p48">
                <a:extLst>
                  <a:ext uri="{FF2B5EF4-FFF2-40B4-BE49-F238E27FC236}">
                    <a16:creationId xmlns:a16="http://schemas.microsoft.com/office/drawing/2014/main" id="{75551229-5723-493D-A688-AAFF04DA2130}"/>
                  </a:ext>
                </a:extLst>
              </p:cNvPr>
              <p:cNvGrpSpPr/>
              <p:nvPr/>
            </p:nvGrpSpPr>
            <p:grpSpPr>
              <a:xfrm>
                <a:off x="490861" y="2072555"/>
                <a:ext cx="1040414" cy="1070063"/>
                <a:chOff x="2854300" y="1168125"/>
                <a:chExt cx="2904000" cy="2668950"/>
              </a:xfrm>
            </p:grpSpPr>
            <p:sp>
              <p:nvSpPr>
                <p:cNvPr id="49" name="Google Shape;2556;p48">
                  <a:extLst>
                    <a:ext uri="{FF2B5EF4-FFF2-40B4-BE49-F238E27FC236}">
                      <a16:creationId xmlns:a16="http://schemas.microsoft.com/office/drawing/2014/main" id="{D9F3227A-AE81-4CDD-9D5A-0702D17CABC7}"/>
                    </a:ext>
                  </a:extLst>
                </p:cNvPr>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50" name="Google Shape;2557;p48">
                  <a:extLst>
                    <a:ext uri="{FF2B5EF4-FFF2-40B4-BE49-F238E27FC236}">
                      <a16:creationId xmlns:a16="http://schemas.microsoft.com/office/drawing/2014/main" id="{DF8C1E7D-E6E7-472D-91B0-7A2DBB191465}"/>
                    </a:ext>
                  </a:extLst>
                </p:cNvPr>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51" name="Google Shape;2558;p48">
                  <a:extLst>
                    <a:ext uri="{FF2B5EF4-FFF2-40B4-BE49-F238E27FC236}">
                      <a16:creationId xmlns:a16="http://schemas.microsoft.com/office/drawing/2014/main" id="{F93B588E-FA55-4B91-9E7F-21A52DC8709B}"/>
                    </a:ext>
                  </a:extLst>
                </p:cNvPr>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52" name="Google Shape;2559;p48">
                  <a:extLst>
                    <a:ext uri="{FF2B5EF4-FFF2-40B4-BE49-F238E27FC236}">
                      <a16:creationId xmlns:a16="http://schemas.microsoft.com/office/drawing/2014/main" id="{5B6A0FA3-F641-4404-8AD3-DADFCEE1B75F}"/>
                    </a:ext>
                  </a:extLst>
                </p:cNvPr>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53" name="Google Shape;2560;p48">
                  <a:extLst>
                    <a:ext uri="{FF2B5EF4-FFF2-40B4-BE49-F238E27FC236}">
                      <a16:creationId xmlns:a16="http://schemas.microsoft.com/office/drawing/2014/main" id="{3DCE6066-7E41-4586-A743-6DDFFBFE38AE}"/>
                    </a:ext>
                  </a:extLst>
                </p:cNvPr>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54" name="Google Shape;2561;p48">
                  <a:extLst>
                    <a:ext uri="{FF2B5EF4-FFF2-40B4-BE49-F238E27FC236}">
                      <a16:creationId xmlns:a16="http://schemas.microsoft.com/office/drawing/2014/main" id="{5B969C22-CA14-494E-856D-86586B26CBA9}"/>
                    </a:ext>
                  </a:extLst>
                </p:cNvPr>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55" name="Google Shape;2562;p48">
                  <a:extLst>
                    <a:ext uri="{FF2B5EF4-FFF2-40B4-BE49-F238E27FC236}">
                      <a16:creationId xmlns:a16="http://schemas.microsoft.com/office/drawing/2014/main" id="{DFB43817-380B-483C-B895-BF80006664E5}"/>
                    </a:ext>
                  </a:extLst>
                </p:cNvPr>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56" name="Google Shape;2563;p48">
                  <a:extLst>
                    <a:ext uri="{FF2B5EF4-FFF2-40B4-BE49-F238E27FC236}">
                      <a16:creationId xmlns:a16="http://schemas.microsoft.com/office/drawing/2014/main" id="{6D66D4D0-0FB2-4C9E-A9CB-EB288326E81A}"/>
                    </a:ext>
                  </a:extLst>
                </p:cNvPr>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57" name="Google Shape;2564;p48">
                  <a:extLst>
                    <a:ext uri="{FF2B5EF4-FFF2-40B4-BE49-F238E27FC236}">
                      <a16:creationId xmlns:a16="http://schemas.microsoft.com/office/drawing/2014/main" id="{5C53A8FD-C18E-48F3-8C82-CB61B7166E34}"/>
                    </a:ext>
                  </a:extLst>
                </p:cNvPr>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58" name="Google Shape;2565;p48">
                  <a:extLst>
                    <a:ext uri="{FF2B5EF4-FFF2-40B4-BE49-F238E27FC236}">
                      <a16:creationId xmlns:a16="http://schemas.microsoft.com/office/drawing/2014/main" id="{3774FF52-9D5F-485D-8E57-863C8A16A87C}"/>
                    </a:ext>
                  </a:extLst>
                </p:cNvPr>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59" name="Google Shape;2566;p48">
                  <a:extLst>
                    <a:ext uri="{FF2B5EF4-FFF2-40B4-BE49-F238E27FC236}">
                      <a16:creationId xmlns:a16="http://schemas.microsoft.com/office/drawing/2014/main" id="{E16B1769-A508-47C6-981E-79321BB407DB}"/>
                    </a:ext>
                  </a:extLst>
                </p:cNvPr>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60" name="Google Shape;2567;p48">
                  <a:extLst>
                    <a:ext uri="{FF2B5EF4-FFF2-40B4-BE49-F238E27FC236}">
                      <a16:creationId xmlns:a16="http://schemas.microsoft.com/office/drawing/2014/main" id="{C46A6D6B-FB57-45C3-BD8E-24F919F1DA41}"/>
                    </a:ext>
                  </a:extLst>
                </p:cNvPr>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61" name="Google Shape;2568;p48">
                  <a:extLst>
                    <a:ext uri="{FF2B5EF4-FFF2-40B4-BE49-F238E27FC236}">
                      <a16:creationId xmlns:a16="http://schemas.microsoft.com/office/drawing/2014/main" id="{CECCBE13-8DE6-4D86-981C-E4B06FC5E052}"/>
                    </a:ext>
                  </a:extLst>
                </p:cNvPr>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62" name="Google Shape;2569;p48">
                  <a:extLst>
                    <a:ext uri="{FF2B5EF4-FFF2-40B4-BE49-F238E27FC236}">
                      <a16:creationId xmlns:a16="http://schemas.microsoft.com/office/drawing/2014/main" id="{40A8919F-EE5E-42DE-BD25-FD297ECE6664}"/>
                    </a:ext>
                  </a:extLst>
                </p:cNvPr>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63" name="Google Shape;2570;p48">
                  <a:extLst>
                    <a:ext uri="{FF2B5EF4-FFF2-40B4-BE49-F238E27FC236}">
                      <a16:creationId xmlns:a16="http://schemas.microsoft.com/office/drawing/2014/main" id="{C389968C-41EB-41F8-8133-AB2CE1C665F9}"/>
                    </a:ext>
                  </a:extLst>
                </p:cNvPr>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64" name="Google Shape;2571;p48">
                  <a:extLst>
                    <a:ext uri="{FF2B5EF4-FFF2-40B4-BE49-F238E27FC236}">
                      <a16:creationId xmlns:a16="http://schemas.microsoft.com/office/drawing/2014/main" id="{97CE8D68-02D9-4D98-82DB-44E7FBF26C82}"/>
                    </a:ext>
                  </a:extLst>
                </p:cNvPr>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65" name="Google Shape;2572;p48">
                  <a:extLst>
                    <a:ext uri="{FF2B5EF4-FFF2-40B4-BE49-F238E27FC236}">
                      <a16:creationId xmlns:a16="http://schemas.microsoft.com/office/drawing/2014/main" id="{1683977B-3495-4943-99F0-70163A211F61}"/>
                    </a:ext>
                  </a:extLst>
                </p:cNvPr>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66" name="Google Shape;2573;p48">
                  <a:extLst>
                    <a:ext uri="{FF2B5EF4-FFF2-40B4-BE49-F238E27FC236}">
                      <a16:creationId xmlns:a16="http://schemas.microsoft.com/office/drawing/2014/main" id="{A8A803D9-8C06-4B67-8C5B-9355DC7763E7}"/>
                    </a:ext>
                  </a:extLst>
                </p:cNvPr>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67" name="Google Shape;2574;p48">
                  <a:extLst>
                    <a:ext uri="{FF2B5EF4-FFF2-40B4-BE49-F238E27FC236}">
                      <a16:creationId xmlns:a16="http://schemas.microsoft.com/office/drawing/2014/main" id="{B9056367-52D8-4F11-8E5E-3E309C68803E}"/>
                    </a:ext>
                  </a:extLst>
                </p:cNvPr>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68" name="Google Shape;2575;p48">
                  <a:extLst>
                    <a:ext uri="{FF2B5EF4-FFF2-40B4-BE49-F238E27FC236}">
                      <a16:creationId xmlns:a16="http://schemas.microsoft.com/office/drawing/2014/main" id="{5A2B11F2-3CEE-4D12-B501-CEFE18981B33}"/>
                    </a:ext>
                  </a:extLst>
                </p:cNvPr>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69" name="Google Shape;2576;p48">
                  <a:extLst>
                    <a:ext uri="{FF2B5EF4-FFF2-40B4-BE49-F238E27FC236}">
                      <a16:creationId xmlns:a16="http://schemas.microsoft.com/office/drawing/2014/main" id="{EED74059-284E-49CB-B4EA-CFA79CAA1D77}"/>
                    </a:ext>
                  </a:extLst>
                </p:cNvPr>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70" name="Google Shape;2577;p48">
                  <a:extLst>
                    <a:ext uri="{FF2B5EF4-FFF2-40B4-BE49-F238E27FC236}">
                      <a16:creationId xmlns:a16="http://schemas.microsoft.com/office/drawing/2014/main" id="{E9F026D6-AE1E-4175-8582-EAA90A332FCC}"/>
                    </a:ext>
                  </a:extLst>
                </p:cNvPr>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71" name="Google Shape;2578;p48">
                  <a:extLst>
                    <a:ext uri="{FF2B5EF4-FFF2-40B4-BE49-F238E27FC236}">
                      <a16:creationId xmlns:a16="http://schemas.microsoft.com/office/drawing/2014/main" id="{34CEBF14-0BC4-4F2A-9C65-A9FD7C4710A7}"/>
                    </a:ext>
                  </a:extLst>
                </p:cNvPr>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72" name="Google Shape;2579;p48">
                  <a:extLst>
                    <a:ext uri="{FF2B5EF4-FFF2-40B4-BE49-F238E27FC236}">
                      <a16:creationId xmlns:a16="http://schemas.microsoft.com/office/drawing/2014/main" id="{BB9D8121-22E3-4D4A-A711-013BCBE76EDD}"/>
                    </a:ext>
                  </a:extLst>
                </p:cNvPr>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73" name="Google Shape;2580;p48">
                  <a:extLst>
                    <a:ext uri="{FF2B5EF4-FFF2-40B4-BE49-F238E27FC236}">
                      <a16:creationId xmlns:a16="http://schemas.microsoft.com/office/drawing/2014/main" id="{11B13C94-A805-4D8C-AB6D-F494E60CE8EB}"/>
                    </a:ext>
                  </a:extLst>
                </p:cNvPr>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74" name="Google Shape;2581;p48">
                  <a:extLst>
                    <a:ext uri="{FF2B5EF4-FFF2-40B4-BE49-F238E27FC236}">
                      <a16:creationId xmlns:a16="http://schemas.microsoft.com/office/drawing/2014/main" id="{7522C298-969C-413C-82A7-0FCA0F51480A}"/>
                    </a:ext>
                  </a:extLst>
                </p:cNvPr>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grpSp>
        </p:grpSp>
        <p:sp>
          <p:nvSpPr>
            <p:cNvPr id="11" name="Google Shape;2648;p48">
              <a:extLst>
                <a:ext uri="{FF2B5EF4-FFF2-40B4-BE49-F238E27FC236}">
                  <a16:creationId xmlns:a16="http://schemas.microsoft.com/office/drawing/2014/main" id="{E731AA61-0793-4E6A-AFF8-E5916E2B53DE}"/>
                </a:ext>
              </a:extLst>
            </p:cNvPr>
            <p:cNvSpPr txBox="1"/>
            <p:nvPr/>
          </p:nvSpPr>
          <p:spPr>
            <a:xfrm>
              <a:off x="644266" y="3221100"/>
              <a:ext cx="786153"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dirty="0">
                  <a:latin typeface="Arial" panose="020B0604020202020204" pitchFamily="34" charset="0"/>
                  <a:ea typeface="Consolas"/>
                  <a:cs typeface="Arial" panose="020B0604020202020204" pitchFamily="34" charset="0"/>
                  <a:sym typeface="Consolas"/>
                </a:rPr>
                <a:t>32x32x3</a:t>
              </a:r>
              <a:endParaRPr sz="1000" dirty="0">
                <a:latin typeface="Arial" panose="020B0604020202020204" pitchFamily="34" charset="0"/>
                <a:ea typeface="Consolas"/>
                <a:cs typeface="Arial" panose="020B0604020202020204" pitchFamily="34" charset="0"/>
                <a:sym typeface="Consolas"/>
              </a:endParaRPr>
            </a:p>
          </p:txBody>
        </p:sp>
        <p:sp>
          <p:nvSpPr>
            <p:cNvPr id="12" name="Google Shape;340;p21">
              <a:extLst>
                <a:ext uri="{FF2B5EF4-FFF2-40B4-BE49-F238E27FC236}">
                  <a16:creationId xmlns:a16="http://schemas.microsoft.com/office/drawing/2014/main" id="{AB914AE8-C702-4A74-B5C6-94C0CC18A8B9}"/>
                </a:ext>
              </a:extLst>
            </p:cNvPr>
            <p:cNvSpPr/>
            <p:nvPr/>
          </p:nvSpPr>
          <p:spPr>
            <a:xfrm>
              <a:off x="2769271" y="1941789"/>
              <a:ext cx="1093724" cy="1042786"/>
            </a:xfrm>
            <a:prstGeom prst="cube">
              <a:avLst>
                <a:gd name="adj" fmla="val 20239"/>
              </a:avLst>
            </a:prstGeom>
            <a:solidFill>
              <a:srgbClr val="0066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dirty="0">
                <a:latin typeface="Arial" panose="020B0604020202020204" pitchFamily="34" charset="0"/>
                <a:cs typeface="Arial" panose="020B0604020202020204" pitchFamily="34" charset="0"/>
              </a:endParaRPr>
            </a:p>
          </p:txBody>
        </p:sp>
        <p:sp>
          <p:nvSpPr>
            <p:cNvPr id="13" name="Google Shape;340;p21">
              <a:extLst>
                <a:ext uri="{FF2B5EF4-FFF2-40B4-BE49-F238E27FC236}">
                  <a16:creationId xmlns:a16="http://schemas.microsoft.com/office/drawing/2014/main" id="{7FBA23A8-F5A2-41FA-BA67-DD084B055CB4}"/>
                </a:ext>
              </a:extLst>
            </p:cNvPr>
            <p:cNvSpPr/>
            <p:nvPr/>
          </p:nvSpPr>
          <p:spPr>
            <a:xfrm>
              <a:off x="4999618" y="2146574"/>
              <a:ext cx="635623" cy="720721"/>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14" name="Google Shape;340;p21">
              <a:extLst>
                <a:ext uri="{FF2B5EF4-FFF2-40B4-BE49-F238E27FC236}">
                  <a16:creationId xmlns:a16="http://schemas.microsoft.com/office/drawing/2014/main" id="{C83D1D29-17B2-4ED9-A569-9C2C169E85A8}"/>
                </a:ext>
              </a:extLst>
            </p:cNvPr>
            <p:cNvSpPr/>
            <p:nvPr/>
          </p:nvSpPr>
          <p:spPr>
            <a:xfrm>
              <a:off x="6747188" y="2200617"/>
              <a:ext cx="635623" cy="679936"/>
            </a:xfrm>
            <a:prstGeom prst="cube">
              <a:avLst>
                <a:gd name="adj" fmla="val 32921"/>
              </a:avLst>
            </a:prstGeom>
            <a:solidFill>
              <a:srgbClr val="0066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dirty="0">
                <a:latin typeface="Arial" panose="020B0604020202020204" pitchFamily="34" charset="0"/>
                <a:cs typeface="Arial" panose="020B0604020202020204" pitchFamily="34" charset="0"/>
              </a:endParaRPr>
            </a:p>
          </p:txBody>
        </p:sp>
        <p:sp>
          <p:nvSpPr>
            <p:cNvPr id="16" name="Google Shape;5167;p78">
              <a:extLst>
                <a:ext uri="{FF2B5EF4-FFF2-40B4-BE49-F238E27FC236}">
                  <a16:creationId xmlns:a16="http://schemas.microsoft.com/office/drawing/2014/main" id="{43E2A3AC-5B92-49CE-A090-74516518969F}"/>
                </a:ext>
              </a:extLst>
            </p:cNvPr>
            <p:cNvSpPr/>
            <p:nvPr/>
          </p:nvSpPr>
          <p:spPr>
            <a:xfrm>
              <a:off x="1799954" y="2399741"/>
              <a:ext cx="89422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17" name="Google Shape;5167;p78">
              <a:extLst>
                <a:ext uri="{FF2B5EF4-FFF2-40B4-BE49-F238E27FC236}">
                  <a16:creationId xmlns:a16="http://schemas.microsoft.com/office/drawing/2014/main" id="{977F44B4-BC2F-463F-B060-3E913449DA07}"/>
                </a:ext>
              </a:extLst>
            </p:cNvPr>
            <p:cNvSpPr/>
            <p:nvPr/>
          </p:nvSpPr>
          <p:spPr>
            <a:xfrm>
              <a:off x="5677309" y="2351858"/>
              <a:ext cx="1024853"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18" name="Google Shape;5167;p78">
              <a:extLst>
                <a:ext uri="{FF2B5EF4-FFF2-40B4-BE49-F238E27FC236}">
                  <a16:creationId xmlns:a16="http://schemas.microsoft.com/office/drawing/2014/main" id="{A133E681-C920-44AE-99A2-E3EB8471A3F1}"/>
                </a:ext>
              </a:extLst>
            </p:cNvPr>
            <p:cNvSpPr/>
            <p:nvPr/>
          </p:nvSpPr>
          <p:spPr>
            <a:xfrm>
              <a:off x="3913252" y="2382571"/>
              <a:ext cx="101524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19" name="Google Shape;5167;p78">
              <a:extLst>
                <a:ext uri="{FF2B5EF4-FFF2-40B4-BE49-F238E27FC236}">
                  <a16:creationId xmlns:a16="http://schemas.microsoft.com/office/drawing/2014/main" id="{91622DF4-2A8E-452E-8D0B-683D962B5392}"/>
                </a:ext>
              </a:extLst>
            </p:cNvPr>
            <p:cNvSpPr/>
            <p:nvPr/>
          </p:nvSpPr>
          <p:spPr>
            <a:xfrm>
              <a:off x="7481888" y="2347264"/>
              <a:ext cx="1500187"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9F776F3-A4CD-4124-BF43-24A341D856FA}"/>
                    </a:ext>
                  </a:extLst>
                </p:cNvPr>
                <p:cNvSpPr txBox="1"/>
                <p:nvPr/>
              </p:nvSpPr>
              <p:spPr>
                <a:xfrm>
                  <a:off x="1712095" y="2695842"/>
                  <a:ext cx="878416" cy="973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1000" i="1" kern="100" smtClean="0">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000" i="1" kern="100" smtClean="0">
                            <a:effectLst/>
                            <a:latin typeface="Cambria Math" panose="02040503050406030204" pitchFamily="18" charset="0"/>
                            <a:ea typeface="宋体" panose="02010600030101010101" pitchFamily="2" charset="-122"/>
                            <a:cs typeface="Times New Roman" panose="02020603050405020304" pitchFamily="18" charset="0"/>
                          </a:rPr>
                          <m:t>=5</m:t>
                        </m:r>
                      </m:oMath>
                    </m:oMathPara>
                  </a14:m>
                  <a:endParaRPr lang="en-US" altLang="zh-CN" sz="1000" kern="100" dirty="0">
                    <a:effectLst/>
                    <a:latin typeface="Arial" panose="020B0604020202020204" pitchFamily="34" charset="0"/>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=1</m:t>
                        </m:r>
                      </m:oMath>
                    </m:oMathPara>
                  </a14:m>
                  <a:endParaRPr lang="en-US" altLang="zh-CN" sz="1000" b="0" kern="100" dirty="0">
                    <a:effectLst/>
                    <a:latin typeface="Arial" panose="020B0604020202020204" pitchFamily="34" charset="0"/>
                    <a:ea typeface="宋体" panose="02010600030101010101" pitchFamily="2" charset="-122"/>
                    <a:cs typeface="Arial" panose="020B0604020202020204" pitchFamily="34" charset="0"/>
                  </a:endParaRPr>
                </a:p>
                <a:p>
                  <a:pPr algn="ctr"/>
                  <a:r>
                    <a:rPr lang="en-US" altLang="zh-CN" sz="1000" dirty="0">
                      <a:latin typeface="Arial" panose="020B0604020202020204" pitchFamily="34" charset="0"/>
                      <a:cs typeface="Arial" panose="020B0604020202020204" pitchFamily="34" charset="0"/>
                    </a:rPr>
                    <a:t>6 filter</a:t>
                  </a:r>
                  <a:endParaRPr lang="zh-CN" altLang="en-US" sz="1000" dirty="0">
                    <a:latin typeface="Arial" panose="020B0604020202020204" pitchFamily="34" charset="0"/>
                    <a:cs typeface="Arial" panose="020B0604020202020204" pitchFamily="34" charset="0"/>
                  </a:endParaRPr>
                </a:p>
                <a:p>
                  <a:pPr algn="ctr"/>
                  <a:endParaRPr lang="zh-CN" altLang="en-US" sz="1000" dirty="0">
                    <a:latin typeface="Arial" panose="020B0604020202020204" pitchFamily="34" charset="0"/>
                    <a:cs typeface="Arial" panose="020B0604020202020204" pitchFamily="34" charset="0"/>
                  </a:endParaRPr>
                </a:p>
              </p:txBody>
            </p:sp>
          </mc:Choice>
          <mc:Fallback xmlns="">
            <p:sp>
              <p:nvSpPr>
                <p:cNvPr id="20" name="文本框 19">
                  <a:extLst>
                    <a:ext uri="{FF2B5EF4-FFF2-40B4-BE49-F238E27FC236}">
                      <a16:creationId xmlns:a16="http://schemas.microsoft.com/office/drawing/2014/main" id="{79F776F3-A4CD-4124-BF43-24A341D856FA}"/>
                    </a:ext>
                  </a:extLst>
                </p:cNvPr>
                <p:cNvSpPr txBox="1">
                  <a:spLocks noRot="1" noChangeAspect="1" noMove="1" noResize="1" noEditPoints="1" noAdjustHandles="1" noChangeArrowheads="1" noChangeShapeType="1" noTextEdit="1"/>
                </p:cNvSpPr>
                <p:nvPr/>
              </p:nvSpPr>
              <p:spPr>
                <a:xfrm>
                  <a:off x="1712095" y="2695842"/>
                  <a:ext cx="878416" cy="973999"/>
                </a:xfrm>
                <a:prstGeom prst="rect">
                  <a:avLst/>
                </a:prstGeom>
                <a:blipFill>
                  <a:blip r:embed="rId3"/>
                  <a:stretch>
                    <a:fillRect/>
                  </a:stretch>
                </a:blipFill>
              </p:spPr>
              <p:txBody>
                <a:bodyPr/>
                <a:lstStyle/>
                <a:p>
                  <a:r>
                    <a:rPr lang="zh-CN" altLang="en-US">
                      <a:noFill/>
                    </a:rPr>
                    <a:t> </a:t>
                  </a:r>
                </a:p>
              </p:txBody>
            </p:sp>
          </mc:Fallback>
        </mc:AlternateContent>
        <p:sp>
          <p:nvSpPr>
            <p:cNvPr id="21" name="Google Shape;3181;p49">
              <a:extLst>
                <a:ext uri="{FF2B5EF4-FFF2-40B4-BE49-F238E27FC236}">
                  <a16:creationId xmlns:a16="http://schemas.microsoft.com/office/drawing/2014/main" id="{14DAE202-DE9D-4A1C-843D-AF30A526E9E2}"/>
                </a:ext>
              </a:extLst>
            </p:cNvPr>
            <p:cNvSpPr txBox="1"/>
            <p:nvPr/>
          </p:nvSpPr>
          <p:spPr>
            <a:xfrm>
              <a:off x="2694174" y="1563163"/>
              <a:ext cx="1101774" cy="268800"/>
            </a:xfrm>
            <a:prstGeom prst="rect">
              <a:avLst/>
            </a:prstGeom>
            <a:noFill/>
            <a:ln w="9525" cap="flat" cmpd="sng">
              <a:noFill/>
              <a:prstDash val="solid"/>
              <a:round/>
              <a:headEnd type="none" w="sm" len="sm"/>
              <a:tailEnd type="none" w="sm" len="sm"/>
            </a:ln>
          </p:spPr>
          <p:txBody>
            <a:bodyPr spcFirstLastPara="1" wrap="square" lIns="121900" tIns="0" rIns="121900" bIns="0" anchor="t" anchorCtr="0">
              <a:noAutofit/>
            </a:bodyPr>
            <a:lstStyle/>
            <a:p>
              <a:pPr algn="ctr">
                <a:spcBef>
                  <a:spcPts val="0"/>
                </a:spcBef>
                <a:spcAft>
                  <a:spcPts val="0"/>
                </a:spcAft>
              </a:pPr>
              <a:r>
                <a:rPr lang="en" sz="1000" dirty="0">
                  <a:latin typeface="Arial" panose="020B0604020202020204" pitchFamily="34" charset="0"/>
                  <a:ea typeface="Consolas"/>
                  <a:cs typeface="Arial" panose="020B0604020202020204" pitchFamily="34" charset="0"/>
                  <a:sym typeface="Consolas"/>
                </a:rPr>
                <a:t>CONV1</a:t>
              </a:r>
              <a:endParaRPr sz="1000" dirty="0">
                <a:latin typeface="Arial" panose="020B0604020202020204" pitchFamily="34" charset="0"/>
                <a:ea typeface="Consolas"/>
                <a:cs typeface="Arial" panose="020B0604020202020204" pitchFamily="34" charset="0"/>
                <a:sym typeface="Consolas"/>
              </a:endParaRPr>
            </a:p>
          </p:txBody>
        </p:sp>
        <p:sp>
          <p:nvSpPr>
            <p:cNvPr id="22" name="Google Shape;3181;p49">
              <a:extLst>
                <a:ext uri="{FF2B5EF4-FFF2-40B4-BE49-F238E27FC236}">
                  <a16:creationId xmlns:a16="http://schemas.microsoft.com/office/drawing/2014/main" id="{3FBF71C7-9882-4492-9725-18F98385BBBB}"/>
                </a:ext>
              </a:extLst>
            </p:cNvPr>
            <p:cNvSpPr txBox="1"/>
            <p:nvPr/>
          </p:nvSpPr>
          <p:spPr>
            <a:xfrm>
              <a:off x="4759259" y="1573703"/>
              <a:ext cx="1101774" cy="268800"/>
            </a:xfrm>
            <a:prstGeom prst="rect">
              <a:avLst/>
            </a:prstGeom>
            <a:noFill/>
            <a:ln w="9525" cap="flat" cmpd="sng">
              <a:noFill/>
              <a:prstDash val="solid"/>
              <a:round/>
              <a:headEnd type="none" w="sm" len="sm"/>
              <a:tailEnd type="none" w="sm" len="sm"/>
            </a:ln>
          </p:spPr>
          <p:txBody>
            <a:bodyPr spcFirstLastPara="1" wrap="square" lIns="121900" tIns="0" rIns="121900" bIns="0" anchor="t" anchorCtr="0">
              <a:noAutofit/>
            </a:bodyPr>
            <a:lstStyle/>
            <a:p>
              <a:pPr algn="ctr">
                <a:spcBef>
                  <a:spcPts val="0"/>
                </a:spcBef>
                <a:spcAft>
                  <a:spcPts val="0"/>
                </a:spcAft>
              </a:pPr>
              <a:r>
                <a:rPr lang="en" sz="1000" dirty="0">
                  <a:latin typeface="Arial" panose="020B0604020202020204" pitchFamily="34" charset="0"/>
                  <a:ea typeface="Consolas"/>
                  <a:cs typeface="Arial" panose="020B0604020202020204" pitchFamily="34" charset="0"/>
                  <a:sym typeface="Consolas"/>
                </a:rPr>
                <a:t>POOL1</a:t>
              </a:r>
              <a:endParaRPr sz="1000" dirty="0">
                <a:latin typeface="Arial" panose="020B0604020202020204" pitchFamily="34" charset="0"/>
                <a:ea typeface="Consolas"/>
                <a:cs typeface="Arial" panose="020B0604020202020204" pitchFamily="34" charset="0"/>
                <a:sym typeface="Consolas"/>
              </a:endParaRP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D6361C7E-2A8B-4282-8C37-93CC6FBAD29D}"/>
                    </a:ext>
                  </a:extLst>
                </p:cNvPr>
                <p:cNvSpPr txBox="1"/>
                <p:nvPr/>
              </p:nvSpPr>
              <p:spPr>
                <a:xfrm>
                  <a:off x="3947217" y="2727079"/>
                  <a:ext cx="815790" cy="5505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000" i="1" kern="100" smtClean="0">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000" i="1" kern="100" smtClean="0">
                            <a:effectLst/>
                            <a:latin typeface="Cambria Math" panose="02040503050406030204" pitchFamily="18" charset="0"/>
                            <a:ea typeface="宋体" panose="02010600030101010101" pitchFamily="2" charset="-122"/>
                            <a:cs typeface="Times New Roman" panose="02020603050405020304" pitchFamily="18" charset="0"/>
                          </a:rPr>
                          <m:t>=2</m:t>
                        </m:r>
                      </m:oMath>
                    </m:oMathPara>
                  </a14:m>
                  <a:endParaRPr lang="en-US" altLang="zh-CN" sz="1000" b="0" i="1" kern="100" dirty="0">
                    <a:effectLst/>
                    <a:latin typeface="Arial" panose="020B0604020202020204" pitchFamily="34" charset="0"/>
                    <a:ea typeface="宋体" panose="02010600030101010101" pitchFamily="2" charset="-122"/>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=2</m:t>
                        </m:r>
                      </m:oMath>
                    </m:oMathPara>
                  </a14:m>
                  <a:endParaRPr lang="zh-CN" altLang="en-US" sz="1000" dirty="0">
                    <a:latin typeface="Arial" panose="020B0604020202020204" pitchFamily="34" charset="0"/>
                    <a:cs typeface="Arial" panose="020B0604020202020204" pitchFamily="34" charset="0"/>
                  </a:endParaRPr>
                </a:p>
              </p:txBody>
            </p:sp>
          </mc:Choice>
          <mc:Fallback xmlns="">
            <p:sp>
              <p:nvSpPr>
                <p:cNvPr id="23" name="文本框 22">
                  <a:extLst>
                    <a:ext uri="{FF2B5EF4-FFF2-40B4-BE49-F238E27FC236}">
                      <a16:creationId xmlns:a16="http://schemas.microsoft.com/office/drawing/2014/main" id="{D6361C7E-2A8B-4282-8C37-93CC6FBAD29D}"/>
                    </a:ext>
                  </a:extLst>
                </p:cNvPr>
                <p:cNvSpPr txBox="1">
                  <a:spLocks noRot="1" noChangeAspect="1" noMove="1" noResize="1" noEditPoints="1" noAdjustHandles="1" noChangeArrowheads="1" noChangeShapeType="1" noTextEdit="1"/>
                </p:cNvSpPr>
                <p:nvPr/>
              </p:nvSpPr>
              <p:spPr>
                <a:xfrm>
                  <a:off x="3947217" y="2727079"/>
                  <a:ext cx="815790" cy="55052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4B296DDE-2B5A-4549-8A44-1F9EE48320FB}"/>
                    </a:ext>
                  </a:extLst>
                </p:cNvPr>
                <p:cNvSpPr txBox="1"/>
                <p:nvPr/>
              </p:nvSpPr>
              <p:spPr>
                <a:xfrm>
                  <a:off x="5659063" y="2647958"/>
                  <a:ext cx="1003902" cy="973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1000" i="1" kern="100" smtClean="0">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000" i="1" kern="100" smtClean="0">
                            <a:effectLst/>
                            <a:latin typeface="Cambria Math" panose="02040503050406030204" pitchFamily="18" charset="0"/>
                            <a:ea typeface="宋体" panose="02010600030101010101" pitchFamily="2" charset="-122"/>
                            <a:cs typeface="Times New Roman" panose="02020603050405020304" pitchFamily="18" charset="0"/>
                          </a:rPr>
                          <m:t>=5</m:t>
                        </m:r>
                      </m:oMath>
                    </m:oMathPara>
                  </a14:m>
                  <a:endParaRPr lang="en-US" altLang="zh-CN" sz="1000" kern="100" dirty="0">
                    <a:effectLst/>
                    <a:latin typeface="Arial" panose="020B0604020202020204" pitchFamily="34" charset="0"/>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=1</m:t>
                        </m:r>
                      </m:oMath>
                    </m:oMathPara>
                  </a14:m>
                  <a:endParaRPr lang="en-US" altLang="zh-CN" sz="1000" dirty="0">
                    <a:latin typeface="Arial" panose="020B0604020202020204" pitchFamily="34" charset="0"/>
                    <a:cs typeface="Arial" panose="020B0604020202020204" pitchFamily="34" charset="0"/>
                  </a:endParaRPr>
                </a:p>
                <a:p>
                  <a:pPr algn="ctr"/>
                  <a:r>
                    <a:rPr lang="en-US" altLang="zh-CN" sz="1000" dirty="0">
                      <a:latin typeface="Arial" panose="020B0604020202020204" pitchFamily="34" charset="0"/>
                      <a:cs typeface="Arial" panose="020B0604020202020204" pitchFamily="34" charset="0"/>
                    </a:rPr>
                    <a:t>16 filter</a:t>
                  </a:r>
                  <a:endParaRPr lang="zh-CN" altLang="en-US" sz="1000" dirty="0">
                    <a:latin typeface="Arial" panose="020B0604020202020204" pitchFamily="34" charset="0"/>
                    <a:cs typeface="Arial" panose="020B0604020202020204" pitchFamily="34" charset="0"/>
                  </a:endParaRPr>
                </a:p>
                <a:p>
                  <a:pPr algn="ctr"/>
                  <a:endParaRPr lang="zh-CN" altLang="en-US" sz="1000" dirty="0">
                    <a:latin typeface="Arial" panose="020B0604020202020204" pitchFamily="34" charset="0"/>
                    <a:cs typeface="Arial" panose="020B0604020202020204" pitchFamily="34" charset="0"/>
                  </a:endParaRPr>
                </a:p>
              </p:txBody>
            </p:sp>
          </mc:Choice>
          <mc:Fallback xmlns="">
            <p:sp>
              <p:nvSpPr>
                <p:cNvPr id="24" name="文本框 23">
                  <a:extLst>
                    <a:ext uri="{FF2B5EF4-FFF2-40B4-BE49-F238E27FC236}">
                      <a16:creationId xmlns:a16="http://schemas.microsoft.com/office/drawing/2014/main" id="{4B296DDE-2B5A-4549-8A44-1F9EE48320FB}"/>
                    </a:ext>
                  </a:extLst>
                </p:cNvPr>
                <p:cNvSpPr txBox="1">
                  <a:spLocks noRot="1" noChangeAspect="1" noMove="1" noResize="1" noEditPoints="1" noAdjustHandles="1" noChangeArrowheads="1" noChangeShapeType="1" noTextEdit="1"/>
                </p:cNvSpPr>
                <p:nvPr/>
              </p:nvSpPr>
              <p:spPr>
                <a:xfrm>
                  <a:off x="5659063" y="2647958"/>
                  <a:ext cx="1003902" cy="97399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3668B60-59ED-4FB4-8B7A-5876C7AA4CE5}"/>
                    </a:ext>
                  </a:extLst>
                </p:cNvPr>
                <p:cNvSpPr txBox="1"/>
                <p:nvPr/>
              </p:nvSpPr>
              <p:spPr>
                <a:xfrm>
                  <a:off x="7678075" y="2647958"/>
                  <a:ext cx="955750" cy="5505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000" i="1" kern="100" smtClean="0">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000" i="1" kern="100" smtClean="0">
                            <a:effectLst/>
                            <a:latin typeface="Cambria Math" panose="02040503050406030204" pitchFamily="18" charset="0"/>
                            <a:ea typeface="宋体" panose="02010600030101010101" pitchFamily="2" charset="-122"/>
                            <a:cs typeface="Times New Roman" panose="02020603050405020304" pitchFamily="18" charset="0"/>
                          </a:rPr>
                          <m:t>=2</m:t>
                        </m:r>
                      </m:oMath>
                    </m:oMathPara>
                  </a14:m>
                  <a:endParaRPr lang="en-US" altLang="zh-CN" sz="1000" kern="100" dirty="0">
                    <a:effectLst/>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𝑠</m:t>
                        </m:r>
                        <m:r>
                          <a:rPr lang="en-US" altLang="zh-CN" sz="1000" i="1" kern="100">
                            <a:effectLst/>
                            <a:latin typeface="Cambria Math" panose="02040503050406030204" pitchFamily="18" charset="0"/>
                            <a:ea typeface="宋体" panose="02010600030101010101" pitchFamily="2" charset="-122"/>
                            <a:cs typeface="Times New Roman" panose="02020603050405020304" pitchFamily="18" charset="0"/>
                          </a:rPr>
                          <m:t>=2</m:t>
                        </m:r>
                      </m:oMath>
                    </m:oMathPara>
                  </a14:m>
                  <a:endParaRPr lang="zh-CN" altLang="en-US" sz="1000" dirty="0">
                    <a:latin typeface="Arial" panose="020B0604020202020204" pitchFamily="34" charset="0"/>
                    <a:cs typeface="Arial" panose="020B0604020202020204" pitchFamily="34" charset="0"/>
                  </a:endParaRPr>
                </a:p>
              </p:txBody>
            </p:sp>
          </mc:Choice>
          <mc:Fallback xmlns="">
            <p:sp>
              <p:nvSpPr>
                <p:cNvPr id="25" name="文本框 24">
                  <a:extLst>
                    <a:ext uri="{FF2B5EF4-FFF2-40B4-BE49-F238E27FC236}">
                      <a16:creationId xmlns:a16="http://schemas.microsoft.com/office/drawing/2014/main" id="{93668B60-59ED-4FB4-8B7A-5876C7AA4CE5}"/>
                    </a:ext>
                  </a:extLst>
                </p:cNvPr>
                <p:cNvSpPr txBox="1">
                  <a:spLocks noRot="1" noChangeAspect="1" noMove="1" noResize="1" noEditPoints="1" noAdjustHandles="1" noChangeArrowheads="1" noChangeShapeType="1" noTextEdit="1"/>
                </p:cNvSpPr>
                <p:nvPr/>
              </p:nvSpPr>
              <p:spPr>
                <a:xfrm>
                  <a:off x="7678075" y="2647958"/>
                  <a:ext cx="955750" cy="550522"/>
                </a:xfrm>
                <a:prstGeom prst="rect">
                  <a:avLst/>
                </a:prstGeom>
                <a:blipFill>
                  <a:blip r:embed="rId6"/>
                  <a:stretch>
                    <a:fillRect/>
                  </a:stretch>
                </a:blipFill>
              </p:spPr>
              <p:txBody>
                <a:bodyPr/>
                <a:lstStyle/>
                <a:p>
                  <a:r>
                    <a:rPr lang="zh-CN" altLang="en-US">
                      <a:noFill/>
                    </a:rPr>
                    <a:t> </a:t>
                  </a:r>
                </a:p>
              </p:txBody>
            </p:sp>
          </mc:Fallback>
        </mc:AlternateContent>
        <p:sp>
          <p:nvSpPr>
            <p:cNvPr id="26" name="Google Shape;3181;p49">
              <a:extLst>
                <a:ext uri="{FF2B5EF4-FFF2-40B4-BE49-F238E27FC236}">
                  <a16:creationId xmlns:a16="http://schemas.microsoft.com/office/drawing/2014/main" id="{F1981A7E-FDA4-4EB9-A2C3-B2ED382A5F56}"/>
                </a:ext>
              </a:extLst>
            </p:cNvPr>
            <p:cNvSpPr txBox="1"/>
            <p:nvPr/>
          </p:nvSpPr>
          <p:spPr>
            <a:xfrm>
              <a:off x="6492296" y="1585033"/>
              <a:ext cx="1054743" cy="268800"/>
            </a:xfrm>
            <a:prstGeom prst="rect">
              <a:avLst/>
            </a:prstGeom>
            <a:noFill/>
            <a:ln w="9525" cap="flat" cmpd="sng">
              <a:noFill/>
              <a:prstDash val="solid"/>
              <a:round/>
              <a:headEnd type="none" w="sm" len="sm"/>
              <a:tailEnd type="none" w="sm" len="sm"/>
            </a:ln>
          </p:spPr>
          <p:txBody>
            <a:bodyPr spcFirstLastPara="1" wrap="square" lIns="121900" tIns="0" rIns="121900" bIns="0" anchor="t" anchorCtr="0">
              <a:noAutofit/>
            </a:bodyPr>
            <a:lstStyle/>
            <a:p>
              <a:pPr algn="ctr">
                <a:spcBef>
                  <a:spcPts val="0"/>
                </a:spcBef>
                <a:spcAft>
                  <a:spcPts val="0"/>
                </a:spcAft>
              </a:pPr>
              <a:r>
                <a:rPr lang="en" sz="1000" dirty="0">
                  <a:latin typeface="Arial" panose="020B0604020202020204" pitchFamily="34" charset="0"/>
                  <a:ea typeface="Consolas"/>
                  <a:cs typeface="Arial" panose="020B0604020202020204" pitchFamily="34" charset="0"/>
                  <a:sym typeface="Consolas"/>
                </a:rPr>
                <a:t>CONV2</a:t>
              </a:r>
              <a:endParaRPr sz="1000" dirty="0">
                <a:latin typeface="Arial" panose="020B0604020202020204" pitchFamily="34" charset="0"/>
                <a:ea typeface="Consolas"/>
                <a:cs typeface="Arial" panose="020B0604020202020204" pitchFamily="34" charset="0"/>
                <a:sym typeface="Consolas"/>
              </a:endParaRPr>
            </a:p>
          </p:txBody>
        </p:sp>
        <p:sp>
          <p:nvSpPr>
            <p:cNvPr id="27" name="Google Shape;2648;p48">
              <a:extLst>
                <a:ext uri="{FF2B5EF4-FFF2-40B4-BE49-F238E27FC236}">
                  <a16:creationId xmlns:a16="http://schemas.microsoft.com/office/drawing/2014/main" id="{7DE5E7D0-843E-44C5-9DFC-695A5952E159}"/>
                </a:ext>
              </a:extLst>
            </p:cNvPr>
            <p:cNvSpPr txBox="1"/>
            <p:nvPr/>
          </p:nvSpPr>
          <p:spPr>
            <a:xfrm>
              <a:off x="2804640" y="3206637"/>
              <a:ext cx="786153"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dirty="0">
                  <a:latin typeface="Arial" panose="020B0604020202020204" pitchFamily="34" charset="0"/>
                  <a:ea typeface="Consolas"/>
                  <a:cs typeface="Arial" panose="020B0604020202020204" pitchFamily="34" charset="0"/>
                  <a:sym typeface="Consolas"/>
                </a:rPr>
                <a:t>28x28x6</a:t>
              </a:r>
              <a:endParaRPr sz="1000" dirty="0">
                <a:latin typeface="Arial" panose="020B0604020202020204" pitchFamily="34" charset="0"/>
                <a:ea typeface="Consolas"/>
                <a:cs typeface="Arial" panose="020B0604020202020204" pitchFamily="34" charset="0"/>
                <a:sym typeface="Consolas"/>
              </a:endParaRPr>
            </a:p>
          </p:txBody>
        </p:sp>
        <p:sp>
          <p:nvSpPr>
            <p:cNvPr id="28" name="Google Shape;2648;p48">
              <a:extLst>
                <a:ext uri="{FF2B5EF4-FFF2-40B4-BE49-F238E27FC236}">
                  <a16:creationId xmlns:a16="http://schemas.microsoft.com/office/drawing/2014/main" id="{600AF4EA-1A29-4433-960A-4DEAA325D410}"/>
                </a:ext>
              </a:extLst>
            </p:cNvPr>
            <p:cNvSpPr txBox="1"/>
            <p:nvPr/>
          </p:nvSpPr>
          <p:spPr>
            <a:xfrm>
              <a:off x="4892063" y="3206637"/>
              <a:ext cx="786153"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dirty="0">
                  <a:latin typeface="Arial" panose="020B0604020202020204" pitchFamily="34" charset="0"/>
                  <a:ea typeface="Consolas"/>
                  <a:cs typeface="Arial" panose="020B0604020202020204" pitchFamily="34" charset="0"/>
                  <a:sym typeface="Consolas"/>
                </a:rPr>
                <a:t>14x14x6</a:t>
              </a:r>
              <a:endParaRPr sz="1000" dirty="0">
                <a:latin typeface="Arial" panose="020B0604020202020204" pitchFamily="34" charset="0"/>
                <a:ea typeface="Consolas"/>
                <a:cs typeface="Arial" panose="020B0604020202020204" pitchFamily="34" charset="0"/>
                <a:sym typeface="Consolas"/>
              </a:endParaRPr>
            </a:p>
          </p:txBody>
        </p:sp>
        <p:sp>
          <p:nvSpPr>
            <p:cNvPr id="29" name="Google Shape;3181;p49">
              <a:extLst>
                <a:ext uri="{FF2B5EF4-FFF2-40B4-BE49-F238E27FC236}">
                  <a16:creationId xmlns:a16="http://schemas.microsoft.com/office/drawing/2014/main" id="{E6997EC4-ECB0-451A-B5A9-AD84D7C17968}"/>
                </a:ext>
              </a:extLst>
            </p:cNvPr>
            <p:cNvSpPr txBox="1"/>
            <p:nvPr/>
          </p:nvSpPr>
          <p:spPr>
            <a:xfrm>
              <a:off x="3721357" y="2017371"/>
              <a:ext cx="1444572" cy="268800"/>
            </a:xfrm>
            <a:prstGeom prst="rect">
              <a:avLst/>
            </a:prstGeom>
            <a:noFill/>
            <a:ln w="9525" cap="flat" cmpd="sng">
              <a:noFill/>
              <a:prstDash val="solid"/>
              <a:round/>
              <a:headEnd type="none" w="sm" len="sm"/>
              <a:tailEnd type="none" w="sm" len="sm"/>
            </a:ln>
          </p:spPr>
          <p:txBody>
            <a:bodyPr spcFirstLastPara="1" wrap="square" lIns="121900" tIns="0" rIns="121900" bIns="0" anchor="t" anchorCtr="0">
              <a:noAutofit/>
            </a:bodyPr>
            <a:lstStyle/>
            <a:p>
              <a:pPr algn="ctr">
                <a:spcBef>
                  <a:spcPts val="0"/>
                </a:spcBef>
                <a:spcAft>
                  <a:spcPts val="0"/>
                </a:spcAft>
              </a:pPr>
              <a:r>
                <a:rPr lang="en" sz="1000" dirty="0">
                  <a:latin typeface="Arial" panose="020B0604020202020204" pitchFamily="34" charset="0"/>
                  <a:ea typeface="Consolas"/>
                  <a:cs typeface="Arial" panose="020B0604020202020204" pitchFamily="34" charset="0"/>
                  <a:sym typeface="Consolas"/>
                </a:rPr>
                <a:t>MAXPOOL</a:t>
              </a:r>
              <a:endParaRPr sz="1000" dirty="0">
                <a:latin typeface="Arial" panose="020B0604020202020204" pitchFamily="34" charset="0"/>
                <a:ea typeface="Consolas"/>
                <a:cs typeface="Arial" panose="020B0604020202020204" pitchFamily="34" charset="0"/>
                <a:sym typeface="Consolas"/>
              </a:endParaRPr>
            </a:p>
          </p:txBody>
        </p:sp>
        <p:sp>
          <p:nvSpPr>
            <p:cNvPr id="30" name="Google Shape;2648;p48">
              <a:extLst>
                <a:ext uri="{FF2B5EF4-FFF2-40B4-BE49-F238E27FC236}">
                  <a16:creationId xmlns:a16="http://schemas.microsoft.com/office/drawing/2014/main" id="{8E507947-E61D-4028-A212-414AD193EEDB}"/>
                </a:ext>
              </a:extLst>
            </p:cNvPr>
            <p:cNvSpPr txBox="1"/>
            <p:nvPr/>
          </p:nvSpPr>
          <p:spPr>
            <a:xfrm>
              <a:off x="6537321" y="3221100"/>
              <a:ext cx="1095728" cy="21413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dirty="0">
                  <a:latin typeface="Arial" panose="020B0604020202020204" pitchFamily="34" charset="0"/>
                  <a:ea typeface="Consolas"/>
                  <a:cs typeface="Arial" panose="020B0604020202020204" pitchFamily="34" charset="0"/>
                  <a:sym typeface="Consolas"/>
                </a:rPr>
                <a:t>10x10x16</a:t>
              </a:r>
              <a:endParaRPr sz="1000" dirty="0">
                <a:latin typeface="Arial" panose="020B0604020202020204" pitchFamily="34" charset="0"/>
                <a:ea typeface="Consolas"/>
                <a:cs typeface="Arial" panose="020B0604020202020204" pitchFamily="34" charset="0"/>
                <a:sym typeface="Consolas"/>
              </a:endParaRPr>
            </a:p>
          </p:txBody>
        </p:sp>
        <p:sp>
          <p:nvSpPr>
            <p:cNvPr id="31" name="Google Shape;3181;p49">
              <a:extLst>
                <a:ext uri="{FF2B5EF4-FFF2-40B4-BE49-F238E27FC236}">
                  <a16:creationId xmlns:a16="http://schemas.microsoft.com/office/drawing/2014/main" id="{4393400C-0241-4929-A01A-8D161BDBE8A5}"/>
                </a:ext>
              </a:extLst>
            </p:cNvPr>
            <p:cNvSpPr txBox="1"/>
            <p:nvPr/>
          </p:nvSpPr>
          <p:spPr>
            <a:xfrm>
              <a:off x="7507302" y="2008981"/>
              <a:ext cx="1500185" cy="268800"/>
            </a:xfrm>
            <a:prstGeom prst="rect">
              <a:avLst/>
            </a:prstGeom>
            <a:noFill/>
            <a:ln w="9525" cap="flat" cmpd="sng">
              <a:noFill/>
              <a:prstDash val="solid"/>
              <a:round/>
              <a:headEnd type="none" w="sm" len="sm"/>
              <a:tailEnd type="none" w="sm" len="sm"/>
            </a:ln>
          </p:spPr>
          <p:txBody>
            <a:bodyPr spcFirstLastPara="1" wrap="square" lIns="121900" tIns="0" rIns="121900" bIns="0" anchor="t" anchorCtr="0">
              <a:noAutofit/>
            </a:bodyPr>
            <a:lstStyle/>
            <a:p>
              <a:pPr algn="ctr">
                <a:spcBef>
                  <a:spcPts val="0"/>
                </a:spcBef>
                <a:spcAft>
                  <a:spcPts val="0"/>
                </a:spcAft>
              </a:pPr>
              <a:r>
                <a:rPr lang="en" sz="1000" dirty="0">
                  <a:latin typeface="Arial" panose="020B0604020202020204" pitchFamily="34" charset="0"/>
                  <a:ea typeface="Consolas"/>
                  <a:cs typeface="Arial" panose="020B0604020202020204" pitchFamily="34" charset="0"/>
                  <a:sym typeface="Consolas"/>
                </a:rPr>
                <a:t>MAXPOOL</a:t>
              </a:r>
              <a:endParaRPr sz="1000" dirty="0">
                <a:latin typeface="Arial" panose="020B0604020202020204" pitchFamily="34" charset="0"/>
                <a:ea typeface="Consolas"/>
                <a:cs typeface="Arial" panose="020B0604020202020204" pitchFamily="34" charset="0"/>
                <a:sym typeface="Consolas"/>
              </a:endParaRPr>
            </a:p>
          </p:txBody>
        </p:sp>
        <p:sp>
          <p:nvSpPr>
            <p:cNvPr id="32" name="Google Shape;340;p21">
              <a:extLst>
                <a:ext uri="{FF2B5EF4-FFF2-40B4-BE49-F238E27FC236}">
                  <a16:creationId xmlns:a16="http://schemas.microsoft.com/office/drawing/2014/main" id="{3D6EF8B3-54D6-44B7-8FC7-95645A04B663}"/>
                </a:ext>
              </a:extLst>
            </p:cNvPr>
            <p:cNvSpPr/>
            <p:nvPr/>
          </p:nvSpPr>
          <p:spPr>
            <a:xfrm>
              <a:off x="9066297" y="2286171"/>
              <a:ext cx="580742" cy="584418"/>
            </a:xfrm>
            <a:prstGeom prst="cube">
              <a:avLst>
                <a:gd name="adj" fmla="val 43635"/>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33" name="Google Shape;2648;p48">
              <a:extLst>
                <a:ext uri="{FF2B5EF4-FFF2-40B4-BE49-F238E27FC236}">
                  <a16:creationId xmlns:a16="http://schemas.microsoft.com/office/drawing/2014/main" id="{77CBB839-9B78-4239-AC8C-E375D42DBF08}"/>
                </a:ext>
              </a:extLst>
            </p:cNvPr>
            <p:cNvSpPr txBox="1"/>
            <p:nvPr/>
          </p:nvSpPr>
          <p:spPr>
            <a:xfrm>
              <a:off x="8705071" y="3166280"/>
              <a:ext cx="1095728" cy="21413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dirty="0">
                  <a:latin typeface="Arial" panose="020B0604020202020204" pitchFamily="34" charset="0"/>
                  <a:ea typeface="Consolas"/>
                  <a:cs typeface="Arial" panose="020B0604020202020204" pitchFamily="34" charset="0"/>
                  <a:sym typeface="Consolas"/>
                </a:rPr>
                <a:t>5x5x16</a:t>
              </a:r>
              <a:endParaRPr sz="1000" dirty="0">
                <a:latin typeface="Arial" panose="020B0604020202020204" pitchFamily="34" charset="0"/>
                <a:ea typeface="Consolas"/>
                <a:cs typeface="Arial" panose="020B0604020202020204" pitchFamily="34" charset="0"/>
                <a:sym typeface="Consolas"/>
              </a:endParaRPr>
            </a:p>
          </p:txBody>
        </p:sp>
        <p:sp>
          <p:nvSpPr>
            <p:cNvPr id="34" name="箭头: 圆角右 33">
              <a:extLst>
                <a:ext uri="{FF2B5EF4-FFF2-40B4-BE49-F238E27FC236}">
                  <a16:creationId xmlns:a16="http://schemas.microsoft.com/office/drawing/2014/main" id="{43C21BD9-21CA-47DB-80FB-B4EDF91844F0}"/>
                </a:ext>
              </a:extLst>
            </p:cNvPr>
            <p:cNvSpPr/>
            <p:nvPr/>
          </p:nvSpPr>
          <p:spPr>
            <a:xfrm rot="5400000">
              <a:off x="9258968" y="2971655"/>
              <a:ext cx="1571625" cy="677863"/>
            </a:xfrm>
            <a:prstGeom prst="bentArrow">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lang="zh-CN" altLang="en-US" sz="1000" dirty="0">
                <a:solidFill>
                  <a:schemeClr val="tx1"/>
                </a:solidFill>
                <a:latin typeface="Arial" panose="020B0604020202020204" pitchFamily="34" charset="0"/>
                <a:cs typeface="Arial" panose="020B0604020202020204" pitchFamily="34" charset="0"/>
              </a:endParaRPr>
            </a:p>
          </p:txBody>
        </p:sp>
        <p:sp>
          <p:nvSpPr>
            <p:cNvPr id="35" name="Google Shape;3181;p49">
              <a:extLst>
                <a:ext uri="{FF2B5EF4-FFF2-40B4-BE49-F238E27FC236}">
                  <a16:creationId xmlns:a16="http://schemas.microsoft.com/office/drawing/2014/main" id="{84829FF8-DC9D-4E38-8C32-E3FEB21FA07D}"/>
                </a:ext>
              </a:extLst>
            </p:cNvPr>
            <p:cNvSpPr txBox="1"/>
            <p:nvPr/>
          </p:nvSpPr>
          <p:spPr>
            <a:xfrm>
              <a:off x="8899636" y="1563163"/>
              <a:ext cx="1054743" cy="268800"/>
            </a:xfrm>
            <a:prstGeom prst="rect">
              <a:avLst/>
            </a:prstGeom>
            <a:noFill/>
            <a:ln w="9525" cap="flat" cmpd="sng">
              <a:noFill/>
              <a:prstDash val="solid"/>
              <a:round/>
              <a:headEnd type="none" w="sm" len="sm"/>
              <a:tailEnd type="none" w="sm" len="sm"/>
            </a:ln>
          </p:spPr>
          <p:txBody>
            <a:bodyPr spcFirstLastPara="1" wrap="square" lIns="121900" tIns="0" rIns="121900" bIns="0" anchor="t" anchorCtr="0">
              <a:noAutofit/>
            </a:bodyPr>
            <a:lstStyle/>
            <a:p>
              <a:pPr algn="ctr">
                <a:spcBef>
                  <a:spcPts val="0"/>
                </a:spcBef>
                <a:spcAft>
                  <a:spcPts val="0"/>
                </a:spcAft>
              </a:pPr>
              <a:r>
                <a:rPr lang="en" sz="1000" dirty="0">
                  <a:latin typeface="Arial" panose="020B0604020202020204" pitchFamily="34" charset="0"/>
                  <a:ea typeface="Consolas"/>
                  <a:cs typeface="Arial" panose="020B0604020202020204" pitchFamily="34" charset="0"/>
                  <a:sym typeface="Consolas"/>
                </a:rPr>
                <a:t>POOL2</a:t>
              </a:r>
              <a:endParaRPr sz="1000" dirty="0">
                <a:latin typeface="Arial" panose="020B0604020202020204" pitchFamily="34" charset="0"/>
                <a:ea typeface="Consolas"/>
                <a:cs typeface="Arial" panose="020B0604020202020204" pitchFamily="34" charset="0"/>
                <a:sym typeface="Consolas"/>
              </a:endParaRPr>
            </a:p>
          </p:txBody>
        </p:sp>
        <p:sp>
          <p:nvSpPr>
            <p:cNvPr id="36" name="Google Shape;1013;p39">
              <a:extLst>
                <a:ext uri="{FF2B5EF4-FFF2-40B4-BE49-F238E27FC236}">
                  <a16:creationId xmlns:a16="http://schemas.microsoft.com/office/drawing/2014/main" id="{C65EA049-618D-4EDB-BB31-7CBC1F8A1771}"/>
                </a:ext>
              </a:extLst>
            </p:cNvPr>
            <p:cNvSpPr/>
            <p:nvPr/>
          </p:nvSpPr>
          <p:spPr>
            <a:xfrm>
              <a:off x="10120313" y="4261266"/>
              <a:ext cx="229488" cy="2268121"/>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latin typeface="Arial" panose="020B0604020202020204" pitchFamily="34" charset="0"/>
                  <a:cs typeface="Arial" panose="020B0604020202020204" pitchFamily="34" charset="0"/>
                </a:rPr>
                <a:t>FC</a:t>
              </a:r>
              <a:endParaRPr sz="1000" dirty="0">
                <a:latin typeface="Arial" panose="020B0604020202020204" pitchFamily="34" charset="0"/>
                <a:cs typeface="Arial" panose="020B0604020202020204" pitchFamily="34" charset="0"/>
              </a:endParaRPr>
            </a:p>
          </p:txBody>
        </p:sp>
        <p:sp>
          <p:nvSpPr>
            <p:cNvPr id="37" name="Google Shape;1013;p39">
              <a:extLst>
                <a:ext uri="{FF2B5EF4-FFF2-40B4-BE49-F238E27FC236}">
                  <a16:creationId xmlns:a16="http://schemas.microsoft.com/office/drawing/2014/main" id="{E6301DD8-CF69-4B95-8A4F-17D85D318853}"/>
                </a:ext>
              </a:extLst>
            </p:cNvPr>
            <p:cNvSpPr/>
            <p:nvPr/>
          </p:nvSpPr>
          <p:spPr>
            <a:xfrm>
              <a:off x="8002493" y="4556288"/>
              <a:ext cx="229488" cy="1678076"/>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latin typeface="Arial" panose="020B0604020202020204" pitchFamily="34" charset="0"/>
                  <a:cs typeface="Arial" panose="020B0604020202020204" pitchFamily="34" charset="0"/>
                </a:rPr>
                <a:t>FC</a:t>
              </a:r>
              <a:endParaRPr sz="1000" dirty="0">
                <a:latin typeface="Arial" panose="020B0604020202020204" pitchFamily="34" charset="0"/>
                <a:cs typeface="Arial" panose="020B0604020202020204" pitchFamily="34" charset="0"/>
              </a:endParaRPr>
            </a:p>
          </p:txBody>
        </p:sp>
        <p:sp>
          <p:nvSpPr>
            <p:cNvPr id="38" name="Google Shape;5167;p78">
              <a:extLst>
                <a:ext uri="{FF2B5EF4-FFF2-40B4-BE49-F238E27FC236}">
                  <a16:creationId xmlns:a16="http://schemas.microsoft.com/office/drawing/2014/main" id="{171FBE43-A074-4EE3-87C2-97C274D11409}"/>
                </a:ext>
              </a:extLst>
            </p:cNvPr>
            <p:cNvSpPr/>
            <p:nvPr/>
          </p:nvSpPr>
          <p:spPr>
            <a:xfrm rot="10800000">
              <a:off x="8317801" y="5195239"/>
              <a:ext cx="1642482"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39" name="Google Shape;3181;p49">
              <a:extLst>
                <a:ext uri="{FF2B5EF4-FFF2-40B4-BE49-F238E27FC236}">
                  <a16:creationId xmlns:a16="http://schemas.microsoft.com/office/drawing/2014/main" id="{047661EB-AEF5-4DA9-965B-C2E5B4919FBB}"/>
                </a:ext>
              </a:extLst>
            </p:cNvPr>
            <p:cNvSpPr txBox="1"/>
            <p:nvPr/>
          </p:nvSpPr>
          <p:spPr>
            <a:xfrm>
              <a:off x="9152958" y="4156422"/>
              <a:ext cx="861416" cy="268800"/>
            </a:xfrm>
            <a:prstGeom prst="rect">
              <a:avLst/>
            </a:prstGeom>
            <a:noFill/>
            <a:ln w="9525" cap="flat" cmpd="sng">
              <a:noFill/>
              <a:prstDash val="solid"/>
              <a:round/>
              <a:headEnd type="none" w="sm" len="sm"/>
              <a:tailEnd type="none" w="sm" len="sm"/>
            </a:ln>
          </p:spPr>
          <p:txBody>
            <a:bodyPr spcFirstLastPara="1" wrap="square" lIns="121900" tIns="0" rIns="121900" bIns="0" anchor="t" anchorCtr="0">
              <a:noAutofit/>
            </a:bodyPr>
            <a:lstStyle/>
            <a:p>
              <a:pPr algn="ctr">
                <a:spcBef>
                  <a:spcPts val="0"/>
                </a:spcBef>
                <a:spcAft>
                  <a:spcPts val="0"/>
                </a:spcAft>
              </a:pPr>
              <a:r>
                <a:rPr lang="en" sz="1000" dirty="0">
                  <a:latin typeface="Arial" panose="020B0604020202020204" pitchFamily="34" charset="0"/>
                  <a:ea typeface="Consolas"/>
                  <a:cs typeface="Arial" panose="020B0604020202020204" pitchFamily="34" charset="0"/>
                  <a:sym typeface="Consolas"/>
                </a:rPr>
                <a:t>FC3</a:t>
              </a:r>
              <a:endParaRPr sz="1000" dirty="0">
                <a:latin typeface="Arial" panose="020B0604020202020204" pitchFamily="34" charset="0"/>
                <a:ea typeface="Consolas"/>
                <a:cs typeface="Arial" panose="020B0604020202020204" pitchFamily="34" charset="0"/>
                <a:sym typeface="Consolas"/>
              </a:endParaRPr>
            </a:p>
          </p:txBody>
        </p:sp>
        <p:sp>
          <p:nvSpPr>
            <p:cNvPr id="40" name="Google Shape;3181;p49">
              <a:extLst>
                <a:ext uri="{FF2B5EF4-FFF2-40B4-BE49-F238E27FC236}">
                  <a16:creationId xmlns:a16="http://schemas.microsoft.com/office/drawing/2014/main" id="{03F57CCD-78F9-47C8-899B-33A03A519483}"/>
                </a:ext>
              </a:extLst>
            </p:cNvPr>
            <p:cNvSpPr txBox="1"/>
            <p:nvPr/>
          </p:nvSpPr>
          <p:spPr>
            <a:xfrm>
              <a:off x="7598680" y="4161720"/>
              <a:ext cx="861416" cy="268800"/>
            </a:xfrm>
            <a:prstGeom prst="rect">
              <a:avLst/>
            </a:prstGeom>
            <a:noFill/>
            <a:ln w="9525" cap="flat" cmpd="sng">
              <a:noFill/>
              <a:prstDash val="solid"/>
              <a:round/>
              <a:headEnd type="none" w="sm" len="sm"/>
              <a:tailEnd type="none" w="sm" len="sm"/>
            </a:ln>
          </p:spPr>
          <p:txBody>
            <a:bodyPr spcFirstLastPara="1" wrap="square" lIns="121900" tIns="0" rIns="121900" bIns="0" anchor="t" anchorCtr="0">
              <a:noAutofit/>
            </a:bodyPr>
            <a:lstStyle/>
            <a:p>
              <a:pPr algn="ctr">
                <a:spcBef>
                  <a:spcPts val="0"/>
                </a:spcBef>
                <a:spcAft>
                  <a:spcPts val="0"/>
                </a:spcAft>
              </a:pPr>
              <a:r>
                <a:rPr lang="en" sz="1000" dirty="0">
                  <a:latin typeface="Arial" panose="020B0604020202020204" pitchFamily="34" charset="0"/>
                  <a:ea typeface="Consolas"/>
                  <a:cs typeface="Arial" panose="020B0604020202020204" pitchFamily="34" charset="0"/>
                  <a:sym typeface="Consolas"/>
                </a:rPr>
                <a:t>FC4</a:t>
              </a:r>
              <a:endParaRPr sz="1000" dirty="0">
                <a:latin typeface="Arial" panose="020B0604020202020204" pitchFamily="34" charset="0"/>
                <a:ea typeface="Consolas"/>
                <a:cs typeface="Arial" panose="020B0604020202020204" pitchFamily="34" charset="0"/>
                <a:sym typeface="Consolas"/>
              </a:endParaRPr>
            </a:p>
          </p:txBody>
        </p:sp>
        <p:sp>
          <p:nvSpPr>
            <p:cNvPr id="41" name="Google Shape;5167;p78">
              <a:extLst>
                <a:ext uri="{FF2B5EF4-FFF2-40B4-BE49-F238E27FC236}">
                  <a16:creationId xmlns:a16="http://schemas.microsoft.com/office/drawing/2014/main" id="{F3B61685-0FB8-4A55-A9CB-89E4C2CC5750}"/>
                </a:ext>
              </a:extLst>
            </p:cNvPr>
            <p:cNvSpPr/>
            <p:nvPr/>
          </p:nvSpPr>
          <p:spPr>
            <a:xfrm rot="10800000">
              <a:off x="6384494" y="5221608"/>
              <a:ext cx="1500187"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rial" panose="020B0604020202020204" pitchFamily="34" charset="0"/>
                <a:cs typeface="Arial" panose="020B0604020202020204" pitchFamily="34" charset="0"/>
              </a:endParaRPr>
            </a:p>
          </p:txBody>
        </p:sp>
        <p:sp>
          <p:nvSpPr>
            <p:cNvPr id="42" name="Google Shape;5385;p92">
              <a:extLst>
                <a:ext uri="{FF2B5EF4-FFF2-40B4-BE49-F238E27FC236}">
                  <a16:creationId xmlns:a16="http://schemas.microsoft.com/office/drawing/2014/main" id="{2C6D47F2-2417-4033-A8C2-648BB642E224}"/>
                </a:ext>
              </a:extLst>
            </p:cNvPr>
            <p:cNvSpPr/>
            <p:nvPr/>
          </p:nvSpPr>
          <p:spPr>
            <a:xfrm rot="16200000">
              <a:off x="5345145" y="5283933"/>
              <a:ext cx="1424983"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vert="eaVert" wrap="square" lIns="91425" tIns="91425" rIns="91425" bIns="91425" anchor="ctr" anchorCtr="0">
              <a:noAutofit/>
            </a:bodyPr>
            <a:lstStyle/>
            <a:p>
              <a:pPr marL="0" lvl="0" indent="0" algn="ctr" rtl="0">
                <a:spcBef>
                  <a:spcPts val="0"/>
                </a:spcBef>
                <a:spcAft>
                  <a:spcPts val="0"/>
                </a:spcAft>
                <a:buNone/>
              </a:pPr>
              <a:r>
                <a:rPr lang="en-US" sz="1000" dirty="0">
                  <a:latin typeface="Arial" panose="020B0604020202020204" pitchFamily="34" charset="0"/>
                  <a:cs typeface="Arial" panose="020B0604020202020204" pitchFamily="34" charset="0"/>
                </a:rPr>
                <a:t>SOFTMAX</a:t>
              </a:r>
              <a:endParaRPr sz="1000" dirty="0">
                <a:latin typeface="Arial" panose="020B0604020202020204" pitchFamily="34" charset="0"/>
                <a:cs typeface="Arial" panose="020B0604020202020204" pitchFamily="34" charset="0"/>
              </a:endParaRPr>
            </a:p>
          </p:txBody>
        </p:sp>
        <p:sp>
          <p:nvSpPr>
            <p:cNvPr id="43" name="Google Shape;2648;p48">
              <a:extLst>
                <a:ext uri="{FF2B5EF4-FFF2-40B4-BE49-F238E27FC236}">
                  <a16:creationId xmlns:a16="http://schemas.microsoft.com/office/drawing/2014/main" id="{A1D9C944-CDDC-49E8-BC5A-8E538C491DC7}"/>
                </a:ext>
              </a:extLst>
            </p:cNvPr>
            <p:cNvSpPr txBox="1"/>
            <p:nvPr/>
          </p:nvSpPr>
          <p:spPr>
            <a:xfrm>
              <a:off x="9687193" y="6531812"/>
              <a:ext cx="1095728" cy="21413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dirty="0">
                  <a:latin typeface="Arial" panose="020B0604020202020204" pitchFamily="34" charset="0"/>
                  <a:ea typeface="Consolas"/>
                  <a:cs typeface="Arial" panose="020B0604020202020204" pitchFamily="34" charset="0"/>
                  <a:sym typeface="Consolas"/>
                </a:rPr>
                <a:t>120</a:t>
              </a:r>
              <a:endParaRPr sz="1000" dirty="0">
                <a:latin typeface="Arial" panose="020B0604020202020204" pitchFamily="34" charset="0"/>
                <a:ea typeface="Consolas"/>
                <a:cs typeface="Arial" panose="020B0604020202020204" pitchFamily="34" charset="0"/>
                <a:sym typeface="Consolas"/>
              </a:endParaRPr>
            </a:p>
          </p:txBody>
        </p:sp>
        <p:sp>
          <p:nvSpPr>
            <p:cNvPr id="44" name="Google Shape;2648;p48">
              <a:extLst>
                <a:ext uri="{FF2B5EF4-FFF2-40B4-BE49-F238E27FC236}">
                  <a16:creationId xmlns:a16="http://schemas.microsoft.com/office/drawing/2014/main" id="{C579A67A-BB21-4D1D-B281-61878465F0A9}"/>
                </a:ext>
              </a:extLst>
            </p:cNvPr>
            <p:cNvSpPr txBox="1"/>
            <p:nvPr/>
          </p:nvSpPr>
          <p:spPr>
            <a:xfrm>
              <a:off x="7598680" y="6299141"/>
              <a:ext cx="1095728" cy="21413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dirty="0">
                  <a:latin typeface="Arial" panose="020B0604020202020204" pitchFamily="34" charset="0"/>
                  <a:ea typeface="Consolas"/>
                  <a:cs typeface="Arial" panose="020B0604020202020204" pitchFamily="34" charset="0"/>
                  <a:sym typeface="Consolas"/>
                </a:rPr>
                <a:t>84</a:t>
              </a:r>
              <a:endParaRPr sz="1000" dirty="0">
                <a:latin typeface="Arial" panose="020B0604020202020204" pitchFamily="34" charset="0"/>
                <a:ea typeface="Consolas"/>
                <a:cs typeface="Arial" panose="020B0604020202020204" pitchFamily="34" charset="0"/>
                <a:sym typeface="Consolas"/>
              </a:endParaRPr>
            </a:p>
          </p:txBody>
        </p:sp>
        <p:sp>
          <p:nvSpPr>
            <p:cNvPr id="45" name="Google Shape;2648;p48">
              <a:extLst>
                <a:ext uri="{FF2B5EF4-FFF2-40B4-BE49-F238E27FC236}">
                  <a16:creationId xmlns:a16="http://schemas.microsoft.com/office/drawing/2014/main" id="{6EE2D57E-06C2-482D-A3C2-C9D16747D444}"/>
                </a:ext>
              </a:extLst>
            </p:cNvPr>
            <p:cNvSpPr txBox="1"/>
            <p:nvPr/>
          </p:nvSpPr>
          <p:spPr>
            <a:xfrm>
              <a:off x="5509772" y="6323128"/>
              <a:ext cx="1095728" cy="21413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dirty="0">
                  <a:latin typeface="Arial" panose="020B0604020202020204" pitchFamily="34" charset="0"/>
                  <a:ea typeface="Consolas"/>
                  <a:cs typeface="Arial" panose="020B0604020202020204" pitchFamily="34" charset="0"/>
                  <a:sym typeface="Consolas"/>
                </a:rPr>
                <a:t>10</a:t>
              </a:r>
              <a:endParaRPr sz="1000" dirty="0">
                <a:latin typeface="Arial" panose="020B0604020202020204" pitchFamily="34" charset="0"/>
                <a:ea typeface="Consolas"/>
                <a:cs typeface="Arial" panose="020B0604020202020204" pitchFamily="34" charset="0"/>
                <a:sym typeface="Consolas"/>
              </a:endParaRPr>
            </a:p>
          </p:txBody>
        </p:sp>
      </p:grpSp>
    </p:spTree>
    <p:extLst>
      <p:ext uri="{BB962C8B-B14F-4D97-AF65-F5344CB8AC3E}">
        <p14:creationId xmlns:p14="http://schemas.microsoft.com/office/powerpoint/2010/main" val="4218456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grpSp>
        <p:nvGrpSpPr>
          <p:cNvPr id="6" name="组合 5">
            <a:extLst>
              <a:ext uri="{FF2B5EF4-FFF2-40B4-BE49-F238E27FC236}">
                <a16:creationId xmlns:a16="http://schemas.microsoft.com/office/drawing/2014/main" id="{58F1C48D-07BC-4301-A5BF-A37A60308454}"/>
              </a:ext>
            </a:extLst>
          </p:cNvPr>
          <p:cNvGrpSpPr/>
          <p:nvPr/>
        </p:nvGrpSpPr>
        <p:grpSpPr>
          <a:xfrm>
            <a:off x="1044824" y="1375559"/>
            <a:ext cx="7386853" cy="3459141"/>
            <a:chOff x="628651" y="1443621"/>
            <a:chExt cx="11439431" cy="4809440"/>
          </a:xfrm>
        </p:grpSpPr>
        <p:pic>
          <p:nvPicPr>
            <p:cNvPr id="8" name="Picture 2" descr="Visualization of features in a fully trained model">
              <a:extLst>
                <a:ext uri="{FF2B5EF4-FFF2-40B4-BE49-F238E27FC236}">
                  <a16:creationId xmlns:a16="http://schemas.microsoft.com/office/drawing/2014/main" id="{772D5238-9F5D-4143-99A8-C402BD0B1A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4558"/>
            <a:stretch/>
          </p:blipFill>
          <p:spPr bwMode="auto">
            <a:xfrm>
              <a:off x="5934076" y="2419350"/>
              <a:ext cx="6134006" cy="383371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5">
              <a:extLst>
                <a:ext uri="{FF2B5EF4-FFF2-40B4-BE49-F238E27FC236}">
                  <a16:creationId xmlns:a16="http://schemas.microsoft.com/office/drawing/2014/main" id="{B0494551-EC38-42B2-ACF2-1399FF85D316}"/>
                </a:ext>
              </a:extLst>
            </p:cNvPr>
            <p:cNvSpPr txBox="1"/>
            <p:nvPr/>
          </p:nvSpPr>
          <p:spPr>
            <a:xfrm>
              <a:off x="628651" y="1461572"/>
              <a:ext cx="5140325" cy="813046"/>
            </a:xfrm>
            <a:prstGeom prst="rect">
              <a:avLst/>
            </a:prstGeom>
            <a:noFill/>
          </p:spPr>
          <p:txBody>
            <a:bodyPr wrap="square">
              <a:sp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r>
                <a:rPr lang="zh-CN" altLang="en-US" sz="1600" b="1" dirty="0">
                  <a:solidFill>
                    <a:schemeClr val="accent1"/>
                  </a:solidFill>
                  <a:latin typeface="Lato" panose="020F0502020204030203" pitchFamily="34" charset="0"/>
                  <a:cs typeface="Arial"/>
                </a:rPr>
                <a:t>浅层</a:t>
              </a:r>
              <a:r>
                <a:rPr lang="zh-CN" altLang="en-US" sz="1600" dirty="0">
                  <a:solidFill>
                    <a:schemeClr val="accent1"/>
                  </a:solidFill>
                  <a:latin typeface="Lato" panose="020F0502020204030203" pitchFamily="34" charset="0"/>
                  <a:cs typeface="Arial"/>
                </a:rPr>
                <a:t>学到的特征为简单的边缘、角点、纹理、几何形状、表面等</a:t>
              </a:r>
            </a:p>
          </p:txBody>
        </p:sp>
        <p:pic>
          <p:nvPicPr>
            <p:cNvPr id="10" name="Picture 2" descr="Visualization of features in a fully trained model">
              <a:extLst>
                <a:ext uri="{FF2B5EF4-FFF2-40B4-BE49-F238E27FC236}">
                  <a16:creationId xmlns:a16="http://schemas.microsoft.com/office/drawing/2014/main" id="{678EE823-51C0-4BB8-9422-39ECA1E915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759"/>
            <a:stretch/>
          </p:blipFill>
          <p:spPr bwMode="auto">
            <a:xfrm>
              <a:off x="668338" y="2377780"/>
              <a:ext cx="5100638" cy="3875281"/>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8">
              <a:extLst>
                <a:ext uri="{FF2B5EF4-FFF2-40B4-BE49-F238E27FC236}">
                  <a16:creationId xmlns:a16="http://schemas.microsoft.com/office/drawing/2014/main" id="{C1B8CE23-8D19-41EB-B9AD-43657C42BCEC}"/>
                </a:ext>
              </a:extLst>
            </p:cNvPr>
            <p:cNvSpPr txBox="1"/>
            <p:nvPr/>
          </p:nvSpPr>
          <p:spPr>
            <a:xfrm>
              <a:off x="6090908" y="1443621"/>
              <a:ext cx="5395830" cy="830997"/>
            </a:xfrm>
            <a:prstGeom prst="rect">
              <a:avLst/>
            </a:prstGeom>
            <a:noFill/>
          </p:spPr>
          <p:txBody>
            <a:bodyPr wrap="square">
              <a:spAutoFit/>
            </a:bodyPr>
            <a:ls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a:lstStyle>
            <a:p>
              <a:r>
                <a:rPr lang="zh-CN" altLang="en-US" sz="1600" b="1" dirty="0">
                  <a:solidFill>
                    <a:schemeClr val="accent1"/>
                  </a:solidFill>
                  <a:latin typeface="Lato" panose="020F0502020204030203" pitchFamily="34" charset="0"/>
                  <a:cs typeface="Arial"/>
                </a:rPr>
                <a:t>深层</a:t>
              </a:r>
              <a:r>
                <a:rPr lang="zh-CN" altLang="en-US" sz="1600" dirty="0">
                  <a:solidFill>
                    <a:schemeClr val="accent1"/>
                  </a:solidFill>
                  <a:latin typeface="Lato" panose="020F0502020204030203" pitchFamily="34" charset="0"/>
                  <a:cs typeface="Arial"/>
                </a:rPr>
                <a:t>学到的特征则更为复杂抽象，为狗、人脸、键盘等等</a:t>
              </a:r>
            </a:p>
          </p:txBody>
        </p:sp>
      </p:grpSp>
      <p:sp>
        <p:nvSpPr>
          <p:cNvPr id="13" name="标题 1">
            <a:extLst>
              <a:ext uri="{FF2B5EF4-FFF2-40B4-BE49-F238E27FC236}">
                <a16:creationId xmlns:a16="http://schemas.microsoft.com/office/drawing/2014/main" id="{AEB752E2-F016-4841-BBCB-E769F05453B9}"/>
              </a:ext>
            </a:extLst>
          </p:cNvPr>
          <p:cNvSpPr>
            <a:spLocks noGrp="1"/>
          </p:cNvSpPr>
          <p:nvPr/>
        </p:nvSpPr>
        <p:spPr bwMode="auto">
          <a:xfrm>
            <a:off x="417157" y="197606"/>
            <a:ext cx="3140431" cy="541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a:lstStyle>
          <a:p>
            <a:pPr algn="l">
              <a:spcBef>
                <a:spcPts val="0"/>
              </a:spcBef>
              <a:spcAft>
                <a:spcPts val="0"/>
              </a:spcAft>
              <a:buClr>
                <a:schemeClr val="dk2"/>
              </a:buClr>
              <a:buSzPts val="2600"/>
            </a:pPr>
            <a:r>
              <a:rPr lang="zh-CN" altLang="en-US" sz="2000" dirty="0">
                <a:solidFill>
                  <a:srgbClr val="0070C0"/>
                </a:solidFill>
                <a:latin typeface="微软雅黑 Light" panose="020B0502040204020203" pitchFamily="34" charset="-122"/>
                <a:ea typeface="微软雅黑 Light" panose="020B0502040204020203" pitchFamily="34" charset="-122"/>
                <a:cs typeface="Arial"/>
                <a:sym typeface="Raleway"/>
              </a:rPr>
              <a:t>多层卷积能抽取复杂特征</a:t>
            </a:r>
          </a:p>
        </p:txBody>
      </p:sp>
    </p:spTree>
    <p:extLst>
      <p:ext uri="{BB962C8B-B14F-4D97-AF65-F5344CB8AC3E}">
        <p14:creationId xmlns:p14="http://schemas.microsoft.com/office/powerpoint/2010/main" val="650488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idx="4294967295"/>
          </p:nvPr>
        </p:nvSpPr>
        <p:spPr>
          <a:xfrm>
            <a:off x="400051" y="277403"/>
            <a:ext cx="2205037" cy="639762"/>
          </a:xfrm>
          <a:prstGeom prst="rect">
            <a:avLst/>
          </a:prstGeom>
        </p:spPr>
        <p:txBody>
          <a:bodyPr spcFirstLastPara="1" wrap="square" lIns="91425" tIns="91425" rIns="91425" bIns="91425" anchor="t" anchorCtr="0">
            <a:noAutofit/>
          </a:bodyPr>
          <a:lstStyle/>
          <a:p>
            <a:pPr eaLnBrk="0" fontAlgn="base" hangingPunct="0">
              <a:buClr>
                <a:schemeClr val="dk2"/>
              </a:buClr>
              <a:buSzPts val="2600"/>
            </a:pPr>
            <a:r>
              <a:rPr lang="en-US" altLang="zh-CN" sz="2000" dirty="0">
                <a:solidFill>
                  <a:srgbClr val="0070C0"/>
                </a:solidFill>
                <a:latin typeface="微软雅黑 Light" panose="020B0502040204020203" pitchFamily="34" charset="-122"/>
                <a:ea typeface="微软雅黑 Light" panose="020B0502040204020203" pitchFamily="34" charset="-122"/>
                <a:cs typeface="Arial"/>
              </a:rPr>
              <a:t>CIFAR-10</a:t>
            </a:r>
            <a:r>
              <a:rPr lang="zh-CN" altLang="en-US" sz="2000" dirty="0">
                <a:solidFill>
                  <a:srgbClr val="0070C0"/>
                </a:solidFill>
                <a:latin typeface="微软雅黑 Light" panose="020B0502040204020203" pitchFamily="34" charset="-122"/>
                <a:ea typeface="微软雅黑 Light" panose="020B0502040204020203" pitchFamily="34" charset="-122"/>
                <a:cs typeface="Arial"/>
              </a:rPr>
              <a:t>数据集</a:t>
            </a:r>
            <a:endParaRPr sz="2000" dirty="0">
              <a:solidFill>
                <a:srgbClr val="0070C0"/>
              </a:solidFill>
              <a:latin typeface="微软雅黑 Light" panose="020B0502040204020203" pitchFamily="34" charset="-122"/>
              <a:ea typeface="微软雅黑 Light" panose="020B0502040204020203" pitchFamily="34" charset="-122"/>
              <a:cs typeface="Arial"/>
            </a:endParaRPr>
          </a:p>
        </p:txBody>
      </p:sp>
      <p:sp>
        <p:nvSpPr>
          <p:cNvPr id="15" name="文本框 14">
            <a:extLst>
              <a:ext uri="{FF2B5EF4-FFF2-40B4-BE49-F238E27FC236}">
                <a16:creationId xmlns:a16="http://schemas.microsoft.com/office/drawing/2014/main" id="{3CC1EB34-E40B-4EC3-AADF-7FB41C7D9F6A}"/>
              </a:ext>
            </a:extLst>
          </p:cNvPr>
          <p:cNvSpPr txBox="1"/>
          <p:nvPr/>
        </p:nvSpPr>
        <p:spPr>
          <a:xfrm rot="10800000" flipV="1">
            <a:off x="594852" y="1788095"/>
            <a:ext cx="3062442" cy="1323439"/>
          </a:xfrm>
          <a:prstGeom prst="rect">
            <a:avLst/>
          </a:prstGeom>
          <a:noFill/>
        </p:spPr>
        <p:txBody>
          <a:bodyPr wrap="square">
            <a:spAutoFit/>
          </a:bodyPr>
          <a:lstStyle/>
          <a:p>
            <a:pPr lvl="0" indent="266700" algn="just"/>
            <a:r>
              <a:rPr lang="en-US" altLang="zh-CN" sz="1600" dirty="0">
                <a:solidFill>
                  <a:schemeClr val="accent1"/>
                </a:solidFill>
                <a:latin typeface="Lato" panose="020F0502020204030203" pitchFamily="34" charset="0"/>
              </a:rPr>
              <a:t>CIFAR-10</a:t>
            </a:r>
            <a:r>
              <a:rPr lang="zh-CN" altLang="en-US" sz="1600" dirty="0">
                <a:solidFill>
                  <a:schemeClr val="accent1"/>
                </a:solidFill>
                <a:latin typeface="Lato" panose="020F0502020204030203" pitchFamily="34" charset="0"/>
              </a:rPr>
              <a:t>由</a:t>
            </a:r>
            <a:r>
              <a:rPr lang="en-US" altLang="zh-CN" sz="1600" dirty="0">
                <a:solidFill>
                  <a:schemeClr val="accent1"/>
                </a:solidFill>
                <a:latin typeface="Lato" panose="020F0502020204030203" pitchFamily="34" charset="0"/>
              </a:rPr>
              <a:t>60000</a:t>
            </a:r>
            <a:r>
              <a:rPr lang="zh-CN" altLang="en-US" sz="1600" dirty="0">
                <a:solidFill>
                  <a:schemeClr val="accent1"/>
                </a:solidFill>
                <a:latin typeface="Lato" panose="020F0502020204030203" pitchFamily="34" charset="0"/>
              </a:rPr>
              <a:t>张</a:t>
            </a:r>
            <a:r>
              <a:rPr lang="en-US" altLang="zh-CN" sz="1600" dirty="0">
                <a:solidFill>
                  <a:schemeClr val="accent1"/>
                </a:solidFill>
                <a:latin typeface="Lato" panose="020F0502020204030203" pitchFamily="34" charset="0"/>
              </a:rPr>
              <a:t>32x32</a:t>
            </a:r>
            <a:r>
              <a:rPr lang="zh-CN" altLang="en-US" sz="1600" dirty="0">
                <a:solidFill>
                  <a:schemeClr val="accent1"/>
                </a:solidFill>
                <a:latin typeface="Lato" panose="020F0502020204030203" pitchFamily="34" charset="0"/>
              </a:rPr>
              <a:t>的彩色图像组成，</a:t>
            </a:r>
            <a:r>
              <a:rPr lang="en-US" altLang="zh-CN" sz="1600" dirty="0">
                <a:solidFill>
                  <a:schemeClr val="accent1"/>
                </a:solidFill>
                <a:latin typeface="Lato" panose="020F0502020204030203" pitchFamily="34" charset="0"/>
              </a:rPr>
              <a:t>50000</a:t>
            </a:r>
            <a:r>
              <a:rPr lang="zh-CN" altLang="en-US" sz="1600" dirty="0">
                <a:solidFill>
                  <a:schemeClr val="accent1"/>
                </a:solidFill>
                <a:latin typeface="Lato" panose="020F0502020204030203" pitchFamily="34" charset="0"/>
              </a:rPr>
              <a:t>张训练图像和</a:t>
            </a:r>
            <a:r>
              <a:rPr lang="en-US" altLang="zh-CN" sz="1600" dirty="0">
                <a:solidFill>
                  <a:schemeClr val="accent1"/>
                </a:solidFill>
                <a:latin typeface="Lato" panose="020F0502020204030203" pitchFamily="34" charset="0"/>
              </a:rPr>
              <a:t>10000</a:t>
            </a:r>
            <a:r>
              <a:rPr lang="zh-CN" altLang="en-US" sz="1600" dirty="0">
                <a:solidFill>
                  <a:schemeClr val="accent1"/>
                </a:solidFill>
                <a:latin typeface="Lato" panose="020F0502020204030203" pitchFamily="34" charset="0"/>
              </a:rPr>
              <a:t>张测试图像，共分</a:t>
            </a:r>
            <a:r>
              <a:rPr lang="en-US" altLang="zh-CN" sz="1600" dirty="0">
                <a:solidFill>
                  <a:schemeClr val="accent1"/>
                </a:solidFill>
                <a:latin typeface="Lato" panose="020F0502020204030203" pitchFamily="34" charset="0"/>
              </a:rPr>
              <a:t>10</a:t>
            </a:r>
            <a:r>
              <a:rPr lang="zh-CN" altLang="en-US" sz="1600" dirty="0">
                <a:solidFill>
                  <a:schemeClr val="accent1"/>
                </a:solidFill>
                <a:latin typeface="Lato" panose="020F0502020204030203" pitchFamily="34" charset="0"/>
              </a:rPr>
              <a:t>个类，每个类</a:t>
            </a:r>
            <a:r>
              <a:rPr lang="en-US" altLang="zh-CN" sz="1600" dirty="0">
                <a:solidFill>
                  <a:schemeClr val="accent1"/>
                </a:solidFill>
                <a:latin typeface="Lato" panose="020F0502020204030203" pitchFamily="34" charset="0"/>
              </a:rPr>
              <a:t>6000</a:t>
            </a:r>
            <a:r>
              <a:rPr lang="zh-CN" altLang="en-US" sz="1600" dirty="0">
                <a:solidFill>
                  <a:schemeClr val="accent1"/>
                </a:solidFill>
                <a:latin typeface="Lato" panose="020F0502020204030203" pitchFamily="34" charset="0"/>
              </a:rPr>
              <a:t>幅图像，不同类的图像互斥。</a:t>
            </a:r>
          </a:p>
        </p:txBody>
      </p:sp>
      <p:sp>
        <p:nvSpPr>
          <p:cNvPr id="2" name="Rectangle 2">
            <a:extLst>
              <a:ext uri="{FF2B5EF4-FFF2-40B4-BE49-F238E27FC236}">
                <a16:creationId xmlns:a16="http://schemas.microsoft.com/office/drawing/2014/main" id="{877CEBC2-EF3D-4D42-96B0-8D6E0FCA1EF2}"/>
              </a:ext>
            </a:extLst>
          </p:cNvPr>
          <p:cNvSpPr>
            <a:spLocks noChangeArrowheads="1"/>
          </p:cNvSpPr>
          <p:nvPr/>
        </p:nvSpPr>
        <p:spPr bwMode="auto">
          <a:xfrm>
            <a:off x="3883742" y="14797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18585B03-D91A-4C90-9050-6FA0030C9C33}"/>
              </a:ext>
            </a:extLst>
          </p:cNvPr>
          <p:cNvSpPr>
            <a:spLocks noChangeArrowheads="1"/>
          </p:cNvSpPr>
          <p:nvPr/>
        </p:nvSpPr>
        <p:spPr bwMode="auto">
          <a:xfrm>
            <a:off x="594852" y="8504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F16C87C8-8116-46FD-9F0C-536D6AA1949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7832" y="850490"/>
            <a:ext cx="4684285" cy="3546300"/>
          </a:xfrm>
          <a:prstGeom prst="rect">
            <a:avLst/>
          </a:prstGeom>
          <a:noFill/>
          <a:ln>
            <a:noFill/>
          </a:ln>
        </p:spPr>
      </p:pic>
    </p:spTree>
    <p:extLst>
      <p:ext uri="{BB962C8B-B14F-4D97-AF65-F5344CB8AC3E}">
        <p14:creationId xmlns:p14="http://schemas.microsoft.com/office/powerpoint/2010/main" val="1471595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2"/>
          <p:cNvSpPr txBox="1">
            <a:spLocks noGrp="1"/>
          </p:cNvSpPr>
          <p:nvPr>
            <p:ph type="subTitle" idx="4294967295"/>
          </p:nvPr>
        </p:nvSpPr>
        <p:spPr>
          <a:xfrm>
            <a:off x="997525" y="1015867"/>
            <a:ext cx="7148947" cy="2541721"/>
          </a:xfrm>
          <a:prstGeom prst="rect">
            <a:avLst/>
          </a:prstGeom>
        </p:spPr>
        <p:txBody>
          <a:bodyPr spcFirstLastPara="1" wrap="square" lIns="91425" tIns="91425" rIns="91425" bIns="91425" anchor="t" anchorCtr="0">
            <a:noAutofit/>
          </a:bodyPr>
          <a:lstStyle/>
          <a:p>
            <a:pPr marL="0" indent="0">
              <a:buNone/>
            </a:pPr>
            <a:r>
              <a:rPr lang="en-US" altLang="zh-CN" sz="1400" b="1" dirty="0">
                <a:solidFill>
                  <a:srgbClr val="C586C0"/>
                </a:solidFill>
                <a:effectLst/>
                <a:latin typeface="Consolas" panose="020B0609020204030204" pitchFamily="49" charset="0"/>
              </a:rPr>
              <a:t>import</a:t>
            </a:r>
            <a:r>
              <a:rPr lang="en-US" altLang="zh-CN" sz="1400" b="1" dirty="0">
                <a:solidFill>
                  <a:srgbClr val="D4D4D4"/>
                </a:solidFill>
                <a:effectLst/>
                <a:latin typeface="Consolas" panose="020B0609020204030204" pitchFamily="49" charset="0"/>
              </a:rPr>
              <a:t> </a:t>
            </a:r>
            <a:r>
              <a:rPr lang="en-US" altLang="zh-CN" sz="1400" b="1" dirty="0" err="1">
                <a:solidFill>
                  <a:srgbClr val="4EC9B0"/>
                </a:solidFill>
                <a:effectLst/>
                <a:latin typeface="Consolas" panose="020B0609020204030204" pitchFamily="49" charset="0"/>
              </a:rPr>
              <a:t>matplotlib</a:t>
            </a:r>
            <a:r>
              <a:rPr lang="en-US" altLang="zh-CN" sz="1400" b="1" dirty="0" err="1">
                <a:solidFill>
                  <a:srgbClr val="D4D4D4"/>
                </a:solidFill>
                <a:effectLst/>
                <a:latin typeface="Consolas" panose="020B0609020204030204" pitchFamily="49" charset="0"/>
              </a:rPr>
              <a:t>.</a:t>
            </a:r>
            <a:r>
              <a:rPr lang="en-US" altLang="zh-CN" sz="1400" b="1" dirty="0" err="1">
                <a:solidFill>
                  <a:srgbClr val="4EC9B0"/>
                </a:solidFill>
                <a:effectLst/>
                <a:latin typeface="Consolas" panose="020B0609020204030204" pitchFamily="49" charset="0"/>
              </a:rPr>
              <a:t>pyplot</a:t>
            </a:r>
            <a:r>
              <a:rPr lang="en-US" altLang="zh-CN" sz="1400" b="1" dirty="0">
                <a:solidFill>
                  <a:srgbClr val="D4D4D4"/>
                </a:solidFill>
                <a:effectLst/>
                <a:latin typeface="Consolas" panose="020B0609020204030204" pitchFamily="49" charset="0"/>
              </a:rPr>
              <a:t> </a:t>
            </a:r>
            <a:r>
              <a:rPr lang="en-US" altLang="zh-CN" sz="1400" b="1" dirty="0">
                <a:solidFill>
                  <a:srgbClr val="C586C0"/>
                </a:solidFill>
                <a:effectLst/>
                <a:latin typeface="Consolas" panose="020B0609020204030204" pitchFamily="49" charset="0"/>
              </a:rPr>
              <a:t>as</a:t>
            </a:r>
            <a:r>
              <a:rPr lang="en-US" altLang="zh-CN" sz="1400" b="1" dirty="0">
                <a:solidFill>
                  <a:srgbClr val="D4D4D4"/>
                </a:solidFill>
                <a:effectLst/>
                <a:latin typeface="Consolas" panose="020B0609020204030204" pitchFamily="49" charset="0"/>
              </a:rPr>
              <a:t> </a:t>
            </a:r>
            <a:r>
              <a:rPr lang="en-US" altLang="zh-CN" sz="1400" b="1" dirty="0" err="1">
                <a:solidFill>
                  <a:srgbClr val="4EC9B0"/>
                </a:solidFill>
                <a:effectLst/>
                <a:latin typeface="Consolas" panose="020B0609020204030204" pitchFamily="49" charset="0"/>
              </a:rPr>
              <a:t>plt</a:t>
            </a:r>
            <a:endParaRPr lang="en-US" altLang="zh-CN" sz="1400" b="1" dirty="0">
              <a:solidFill>
                <a:srgbClr val="D4D4D4"/>
              </a:solidFill>
              <a:effectLst/>
              <a:latin typeface="Consolas" panose="020B0609020204030204" pitchFamily="49" charset="0"/>
            </a:endParaRPr>
          </a:p>
          <a:p>
            <a:pPr marL="0" indent="0">
              <a:buNone/>
            </a:pPr>
            <a:r>
              <a:rPr lang="en-US" altLang="zh-CN" sz="1400" b="1" dirty="0">
                <a:solidFill>
                  <a:srgbClr val="C586C0"/>
                </a:solidFill>
                <a:effectLst/>
                <a:latin typeface="Consolas" panose="020B0609020204030204" pitchFamily="49" charset="0"/>
              </a:rPr>
              <a:t>import</a:t>
            </a:r>
            <a:r>
              <a:rPr lang="en-US" altLang="zh-CN" sz="1400" b="1" dirty="0">
                <a:solidFill>
                  <a:srgbClr val="D4D4D4"/>
                </a:solidFill>
                <a:effectLst/>
                <a:latin typeface="Consolas" panose="020B0609020204030204" pitchFamily="49" charset="0"/>
              </a:rPr>
              <a:t> </a:t>
            </a:r>
            <a:r>
              <a:rPr lang="en-US" altLang="zh-CN" sz="1400" b="1" dirty="0" err="1">
                <a:solidFill>
                  <a:srgbClr val="4EC9B0"/>
                </a:solidFill>
                <a:effectLst/>
                <a:latin typeface="Consolas" panose="020B0609020204030204" pitchFamily="49" charset="0"/>
              </a:rPr>
              <a:t>numpy</a:t>
            </a:r>
            <a:r>
              <a:rPr lang="en-US" altLang="zh-CN" sz="1400" b="1" dirty="0">
                <a:solidFill>
                  <a:srgbClr val="D4D4D4"/>
                </a:solidFill>
                <a:effectLst/>
                <a:latin typeface="Consolas" panose="020B0609020204030204" pitchFamily="49" charset="0"/>
              </a:rPr>
              <a:t> </a:t>
            </a:r>
            <a:r>
              <a:rPr lang="en-US" altLang="zh-CN" sz="1400" b="1" dirty="0">
                <a:solidFill>
                  <a:srgbClr val="C586C0"/>
                </a:solidFill>
                <a:effectLst/>
                <a:latin typeface="Consolas" panose="020B0609020204030204" pitchFamily="49" charset="0"/>
              </a:rPr>
              <a:t>as</a:t>
            </a:r>
            <a:r>
              <a:rPr lang="en-US" altLang="zh-CN" sz="1400" b="1" dirty="0">
                <a:solidFill>
                  <a:srgbClr val="D4D4D4"/>
                </a:solidFill>
                <a:effectLst/>
                <a:latin typeface="Consolas" panose="020B0609020204030204" pitchFamily="49" charset="0"/>
              </a:rPr>
              <a:t> </a:t>
            </a:r>
            <a:r>
              <a:rPr lang="en-US" altLang="zh-CN" sz="1400" b="1" dirty="0">
                <a:solidFill>
                  <a:srgbClr val="4EC9B0"/>
                </a:solidFill>
                <a:effectLst/>
                <a:latin typeface="Consolas" panose="020B0609020204030204" pitchFamily="49" charset="0"/>
              </a:rPr>
              <a:t>np</a:t>
            </a:r>
            <a:endParaRPr lang="en-US" altLang="zh-CN" sz="1400" b="1" dirty="0">
              <a:solidFill>
                <a:srgbClr val="D4D4D4"/>
              </a:solidFill>
              <a:effectLst/>
              <a:latin typeface="Consolas" panose="020B0609020204030204" pitchFamily="49" charset="0"/>
            </a:endParaRPr>
          </a:p>
          <a:p>
            <a:pPr marL="0" indent="0">
              <a:buNone/>
            </a:pPr>
            <a:r>
              <a:rPr lang="en-US" altLang="zh-CN" sz="1400" b="1" dirty="0">
                <a:solidFill>
                  <a:srgbClr val="C586C0"/>
                </a:solidFill>
                <a:effectLst/>
                <a:latin typeface="Consolas" panose="020B0609020204030204" pitchFamily="49" charset="0"/>
              </a:rPr>
              <a:t>import</a:t>
            </a:r>
            <a:r>
              <a:rPr lang="en-US" altLang="zh-CN" sz="1400" b="1" dirty="0">
                <a:solidFill>
                  <a:srgbClr val="D4D4D4"/>
                </a:solidFill>
                <a:effectLst/>
                <a:latin typeface="Consolas" panose="020B0609020204030204" pitchFamily="49" charset="0"/>
              </a:rPr>
              <a:t> </a:t>
            </a:r>
            <a:r>
              <a:rPr lang="en-US" altLang="zh-CN" sz="1400" b="1" dirty="0" err="1">
                <a:solidFill>
                  <a:srgbClr val="4EC9B0"/>
                </a:solidFill>
                <a:effectLst/>
                <a:latin typeface="Consolas" panose="020B0609020204030204" pitchFamily="49" charset="0"/>
              </a:rPr>
              <a:t>tensorflow</a:t>
            </a:r>
            <a:r>
              <a:rPr lang="en-US" altLang="zh-CN" sz="1400" b="1" dirty="0">
                <a:solidFill>
                  <a:srgbClr val="D4D4D4"/>
                </a:solidFill>
                <a:effectLst/>
                <a:latin typeface="Consolas" panose="020B0609020204030204" pitchFamily="49" charset="0"/>
              </a:rPr>
              <a:t> </a:t>
            </a:r>
            <a:r>
              <a:rPr lang="en-US" altLang="zh-CN" sz="1400" b="1" dirty="0">
                <a:solidFill>
                  <a:srgbClr val="C586C0"/>
                </a:solidFill>
                <a:effectLst/>
                <a:latin typeface="Consolas" panose="020B0609020204030204" pitchFamily="49" charset="0"/>
              </a:rPr>
              <a:t>as</a:t>
            </a:r>
            <a:r>
              <a:rPr lang="en-US" altLang="zh-CN" sz="1400" b="1" dirty="0">
                <a:solidFill>
                  <a:srgbClr val="D4D4D4"/>
                </a:solidFill>
                <a:effectLst/>
                <a:latin typeface="Consolas" panose="020B0609020204030204" pitchFamily="49" charset="0"/>
              </a:rPr>
              <a:t> </a:t>
            </a:r>
            <a:r>
              <a:rPr lang="en-US" altLang="zh-CN" sz="1400" b="1" dirty="0" err="1">
                <a:solidFill>
                  <a:srgbClr val="4EC9B0"/>
                </a:solidFill>
                <a:effectLst/>
                <a:latin typeface="Consolas" panose="020B0609020204030204" pitchFamily="49" charset="0"/>
              </a:rPr>
              <a:t>tf</a:t>
            </a:r>
            <a:endParaRPr lang="en-US" altLang="zh-CN" sz="1400" b="1" dirty="0">
              <a:solidFill>
                <a:srgbClr val="D4D4D4"/>
              </a:solidFill>
              <a:effectLst/>
              <a:latin typeface="Consolas" panose="020B0609020204030204" pitchFamily="49" charset="0"/>
            </a:endParaRPr>
          </a:p>
          <a:p>
            <a:pPr marL="0" indent="0">
              <a:buNone/>
            </a:pPr>
            <a:r>
              <a:rPr lang="en-US" altLang="zh-CN" sz="1400" b="1" dirty="0">
                <a:solidFill>
                  <a:srgbClr val="C586C0"/>
                </a:solidFill>
                <a:effectLst/>
                <a:latin typeface="Consolas" panose="020B0609020204030204" pitchFamily="49" charset="0"/>
              </a:rPr>
              <a:t>from</a:t>
            </a:r>
            <a:r>
              <a:rPr lang="en-US" altLang="zh-CN" sz="1400" b="1" dirty="0">
                <a:solidFill>
                  <a:srgbClr val="D4D4D4"/>
                </a:solidFill>
                <a:effectLst/>
                <a:latin typeface="Consolas" panose="020B0609020204030204" pitchFamily="49" charset="0"/>
              </a:rPr>
              <a:t> </a:t>
            </a:r>
            <a:r>
              <a:rPr lang="en-US" altLang="zh-CN" sz="1400" b="1" dirty="0" err="1">
                <a:solidFill>
                  <a:srgbClr val="4EC9B0"/>
                </a:solidFill>
                <a:effectLst/>
                <a:latin typeface="Consolas" panose="020B0609020204030204" pitchFamily="49" charset="0"/>
              </a:rPr>
              <a:t>tensorflow</a:t>
            </a:r>
            <a:r>
              <a:rPr lang="en-US" altLang="zh-CN" sz="1400" b="1" dirty="0">
                <a:solidFill>
                  <a:srgbClr val="D4D4D4"/>
                </a:solidFill>
                <a:effectLst/>
                <a:latin typeface="Consolas" panose="020B0609020204030204" pitchFamily="49" charset="0"/>
              </a:rPr>
              <a:t> </a:t>
            </a:r>
            <a:r>
              <a:rPr lang="en-US" altLang="zh-CN" sz="1400" b="1" dirty="0">
                <a:solidFill>
                  <a:srgbClr val="C586C0"/>
                </a:solidFill>
                <a:effectLst/>
                <a:latin typeface="Consolas" panose="020B0609020204030204" pitchFamily="49" charset="0"/>
              </a:rPr>
              <a:t>import</a:t>
            </a: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keras</a:t>
            </a:r>
            <a:endParaRPr lang="en-US" altLang="zh-CN" sz="1400" b="1" dirty="0">
              <a:solidFill>
                <a:srgbClr val="D4D4D4"/>
              </a:solidFill>
              <a:effectLst/>
              <a:latin typeface="Consolas" panose="020B0609020204030204" pitchFamily="49" charset="0"/>
            </a:endParaRPr>
          </a:p>
          <a:p>
            <a:pPr marL="0" indent="0">
              <a:buNone/>
            </a:pPr>
            <a:br>
              <a:rPr lang="en-US" altLang="zh-CN" sz="1400" b="1" dirty="0">
                <a:solidFill>
                  <a:srgbClr val="D4D4D4"/>
                </a:solidFill>
                <a:effectLst/>
                <a:latin typeface="Consolas" panose="020B0609020204030204" pitchFamily="49" charset="0"/>
              </a:rPr>
            </a:br>
            <a:r>
              <a:rPr lang="en-US" altLang="zh-CN" sz="1400" b="1" dirty="0">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train_images</a:t>
            </a: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train_labels</a:t>
            </a: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test_images</a:t>
            </a: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test_labels</a:t>
            </a:r>
            <a:r>
              <a:rPr lang="en-US" altLang="zh-CN" sz="1400" b="1" dirty="0">
                <a:solidFill>
                  <a:srgbClr val="D4D4D4"/>
                </a:solidFill>
                <a:effectLst/>
                <a:latin typeface="Consolas" panose="020B0609020204030204" pitchFamily="49" charset="0"/>
              </a:rPr>
              <a:t>) = </a:t>
            </a:r>
            <a:r>
              <a:rPr lang="en-US" altLang="zh-CN" sz="1400" b="1" dirty="0">
                <a:solidFill>
                  <a:srgbClr val="9CDCFE"/>
                </a:solidFill>
                <a:effectLst/>
                <a:latin typeface="Consolas" panose="020B0609020204030204" pitchFamily="49" charset="0"/>
              </a:rPr>
              <a:t>keras</a:t>
            </a:r>
            <a:r>
              <a:rPr lang="en-US" altLang="zh-CN" sz="1400" b="1" dirty="0">
                <a:solidFill>
                  <a:srgbClr val="D4D4D4"/>
                </a:solidFill>
                <a:effectLst/>
                <a:latin typeface="Consolas" panose="020B0609020204030204" pitchFamily="49" charset="0"/>
              </a:rPr>
              <a:t>.datasets.cifar10.load_data()</a:t>
            </a:r>
          </a:p>
          <a:p>
            <a:pPr marL="0" indent="0">
              <a:buNone/>
            </a:pPr>
            <a:br>
              <a:rPr lang="en-US" altLang="zh-CN" sz="1400" b="1" dirty="0">
                <a:solidFill>
                  <a:srgbClr val="D4D4D4"/>
                </a:solidFill>
                <a:effectLst/>
                <a:latin typeface="Consolas" panose="020B0609020204030204" pitchFamily="49" charset="0"/>
              </a:rPr>
            </a:br>
            <a:r>
              <a:rPr lang="en-US" altLang="zh-CN" sz="1400" b="1" dirty="0" err="1">
                <a:solidFill>
                  <a:srgbClr val="9CDCFE"/>
                </a:solidFill>
                <a:effectLst/>
                <a:latin typeface="Consolas" panose="020B0609020204030204" pitchFamily="49" charset="0"/>
              </a:rPr>
              <a:t>train_images</a:t>
            </a: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test_images</a:t>
            </a:r>
            <a:r>
              <a:rPr lang="en-US" altLang="zh-CN" sz="1400" b="1" dirty="0">
                <a:solidFill>
                  <a:srgbClr val="D4D4D4"/>
                </a:solidFill>
                <a:effectLst/>
                <a:latin typeface="Consolas" panose="020B0609020204030204" pitchFamily="49" charset="0"/>
              </a:rPr>
              <a:t> = </a:t>
            </a:r>
            <a:r>
              <a:rPr lang="en-US" altLang="zh-CN" sz="1400" b="1" dirty="0" err="1">
                <a:solidFill>
                  <a:srgbClr val="9CDCFE"/>
                </a:solidFill>
                <a:effectLst/>
                <a:latin typeface="Consolas" panose="020B0609020204030204" pitchFamily="49" charset="0"/>
              </a:rPr>
              <a:t>train_images</a:t>
            </a:r>
            <a:r>
              <a:rPr lang="en-US" altLang="zh-CN" sz="1400" b="1" dirty="0">
                <a:solidFill>
                  <a:srgbClr val="D4D4D4"/>
                </a:solidFill>
                <a:effectLst/>
                <a:latin typeface="Consolas" panose="020B0609020204030204" pitchFamily="49" charset="0"/>
              </a:rPr>
              <a:t> / </a:t>
            </a:r>
            <a:r>
              <a:rPr lang="en-US" altLang="zh-CN" sz="1400" b="1" dirty="0">
                <a:solidFill>
                  <a:srgbClr val="B5CEA8"/>
                </a:solidFill>
                <a:effectLst/>
                <a:latin typeface="Consolas" panose="020B0609020204030204" pitchFamily="49" charset="0"/>
              </a:rPr>
              <a:t>255.0</a:t>
            </a: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test_images</a:t>
            </a:r>
            <a:r>
              <a:rPr lang="en-US" altLang="zh-CN" sz="1400" b="1" dirty="0">
                <a:solidFill>
                  <a:srgbClr val="D4D4D4"/>
                </a:solidFill>
                <a:effectLst/>
                <a:latin typeface="Consolas" panose="020B0609020204030204" pitchFamily="49" charset="0"/>
              </a:rPr>
              <a:t> / </a:t>
            </a:r>
            <a:r>
              <a:rPr lang="en-US" altLang="zh-CN" sz="1400" b="1" dirty="0">
                <a:solidFill>
                  <a:srgbClr val="B5CEA8"/>
                </a:solidFill>
                <a:effectLst/>
                <a:latin typeface="Consolas" panose="020B0609020204030204" pitchFamily="49" charset="0"/>
              </a:rPr>
              <a:t>255.0</a:t>
            </a:r>
          </a:p>
          <a:p>
            <a:pPr marL="0" indent="0">
              <a:buNone/>
            </a:pPr>
            <a:endParaRPr lang="en-US" altLang="zh-CN" sz="1400" b="1" dirty="0">
              <a:solidFill>
                <a:srgbClr val="D4D4D4"/>
              </a:solidFill>
              <a:effectLst/>
              <a:latin typeface="Consolas" panose="020B0609020204030204" pitchFamily="49" charset="0"/>
            </a:endParaRPr>
          </a:p>
          <a:p>
            <a:pPr marL="0" indent="0">
              <a:buNone/>
            </a:pPr>
            <a:r>
              <a:rPr lang="en-US" altLang="zh-CN" sz="1400" b="1" dirty="0" err="1">
                <a:solidFill>
                  <a:srgbClr val="9CDCFE"/>
                </a:solidFill>
                <a:effectLst/>
                <a:latin typeface="Consolas" panose="020B0609020204030204" pitchFamily="49" charset="0"/>
              </a:rPr>
              <a:t>class_names</a:t>
            </a:r>
            <a:r>
              <a:rPr lang="en-US" altLang="zh-CN" sz="1400" b="1" dirty="0">
                <a:solidFill>
                  <a:srgbClr val="D4D4D4"/>
                </a:solidFill>
                <a:effectLst/>
                <a:latin typeface="Consolas" panose="020B0609020204030204" pitchFamily="49" charset="0"/>
              </a:rPr>
              <a:t> = [</a:t>
            </a:r>
            <a:r>
              <a:rPr lang="en-US" altLang="zh-CN" sz="1400" b="1" dirty="0">
                <a:solidFill>
                  <a:srgbClr val="CE9178"/>
                </a:solidFill>
                <a:effectLst/>
                <a:latin typeface="Consolas" panose="020B0609020204030204" pitchFamily="49" charset="0"/>
              </a:rPr>
              <a:t>'airplane'</a:t>
            </a:r>
            <a:r>
              <a:rPr lang="en-US" altLang="zh-CN" sz="1400" b="1" dirty="0">
                <a:solidFill>
                  <a:srgbClr val="D4D4D4"/>
                </a:solidFill>
                <a:effectLst/>
                <a:latin typeface="Consolas" panose="020B0609020204030204" pitchFamily="49" charset="0"/>
              </a:rPr>
              <a:t>, </a:t>
            </a:r>
            <a:r>
              <a:rPr lang="en-US" altLang="zh-CN" sz="1400" b="1" dirty="0">
                <a:solidFill>
                  <a:srgbClr val="CE9178"/>
                </a:solidFill>
                <a:effectLst/>
                <a:latin typeface="Consolas" panose="020B0609020204030204" pitchFamily="49" charset="0"/>
              </a:rPr>
              <a:t>'automobile'</a:t>
            </a:r>
            <a:r>
              <a:rPr lang="en-US" altLang="zh-CN" sz="1400" b="1" dirty="0">
                <a:solidFill>
                  <a:srgbClr val="D4D4D4"/>
                </a:solidFill>
                <a:effectLst/>
                <a:latin typeface="Consolas" panose="020B0609020204030204" pitchFamily="49" charset="0"/>
              </a:rPr>
              <a:t>, </a:t>
            </a:r>
            <a:r>
              <a:rPr lang="en-US" altLang="zh-CN" sz="1400" b="1" dirty="0">
                <a:solidFill>
                  <a:srgbClr val="CE9178"/>
                </a:solidFill>
                <a:effectLst/>
                <a:latin typeface="Consolas" panose="020B0609020204030204" pitchFamily="49" charset="0"/>
              </a:rPr>
              <a:t>'bird'</a:t>
            </a:r>
            <a:r>
              <a:rPr lang="en-US" altLang="zh-CN" sz="1400" b="1" dirty="0">
                <a:solidFill>
                  <a:srgbClr val="D4D4D4"/>
                </a:solidFill>
                <a:effectLst/>
                <a:latin typeface="Consolas" panose="020B0609020204030204" pitchFamily="49" charset="0"/>
              </a:rPr>
              <a:t>, </a:t>
            </a:r>
            <a:r>
              <a:rPr lang="en-US" altLang="zh-CN" sz="1400" b="1" dirty="0">
                <a:solidFill>
                  <a:srgbClr val="CE9178"/>
                </a:solidFill>
                <a:effectLst/>
                <a:latin typeface="Consolas" panose="020B0609020204030204" pitchFamily="49" charset="0"/>
              </a:rPr>
              <a:t>'cat'</a:t>
            </a:r>
            <a:r>
              <a:rPr lang="en-US" altLang="zh-CN" sz="1400" b="1" dirty="0">
                <a:solidFill>
                  <a:srgbClr val="D4D4D4"/>
                </a:solidFill>
                <a:effectLst/>
                <a:latin typeface="Consolas" panose="020B0609020204030204" pitchFamily="49" charset="0"/>
              </a:rPr>
              <a:t>, </a:t>
            </a:r>
            <a:r>
              <a:rPr lang="en-US" altLang="zh-CN" sz="1400" b="1" dirty="0">
                <a:solidFill>
                  <a:srgbClr val="CE9178"/>
                </a:solidFill>
                <a:effectLst/>
                <a:latin typeface="Consolas" panose="020B0609020204030204" pitchFamily="49" charset="0"/>
              </a:rPr>
              <a:t>'deer'</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CE9178"/>
                </a:solidFill>
                <a:effectLst/>
                <a:latin typeface="Consolas" panose="020B0609020204030204" pitchFamily="49" charset="0"/>
              </a:rPr>
              <a:t>'dog'</a:t>
            </a:r>
            <a:r>
              <a:rPr lang="en-US" altLang="zh-CN" sz="1400" b="1" dirty="0">
                <a:solidFill>
                  <a:srgbClr val="D4D4D4"/>
                </a:solidFill>
                <a:effectLst/>
                <a:latin typeface="Consolas" panose="020B0609020204030204" pitchFamily="49" charset="0"/>
              </a:rPr>
              <a:t>, </a:t>
            </a:r>
            <a:r>
              <a:rPr lang="en-US" altLang="zh-CN" sz="1400" b="1" dirty="0">
                <a:solidFill>
                  <a:srgbClr val="CE9178"/>
                </a:solidFill>
                <a:effectLst/>
                <a:latin typeface="Consolas" panose="020B0609020204030204" pitchFamily="49" charset="0"/>
              </a:rPr>
              <a:t>'frog'</a:t>
            </a:r>
            <a:r>
              <a:rPr lang="en-US" altLang="zh-CN" sz="1400" b="1" dirty="0">
                <a:solidFill>
                  <a:srgbClr val="D4D4D4"/>
                </a:solidFill>
                <a:effectLst/>
                <a:latin typeface="Consolas" panose="020B0609020204030204" pitchFamily="49" charset="0"/>
              </a:rPr>
              <a:t>, </a:t>
            </a:r>
            <a:r>
              <a:rPr lang="en-US" altLang="zh-CN" sz="1400" b="1" dirty="0">
                <a:solidFill>
                  <a:srgbClr val="CE9178"/>
                </a:solidFill>
                <a:effectLst/>
                <a:latin typeface="Consolas" panose="020B0609020204030204" pitchFamily="49" charset="0"/>
              </a:rPr>
              <a:t>'horse'</a:t>
            </a:r>
            <a:r>
              <a:rPr lang="en-US" altLang="zh-CN" sz="1400" b="1" dirty="0">
                <a:solidFill>
                  <a:srgbClr val="D4D4D4"/>
                </a:solidFill>
                <a:effectLst/>
                <a:latin typeface="Consolas" panose="020B0609020204030204" pitchFamily="49" charset="0"/>
              </a:rPr>
              <a:t>, </a:t>
            </a:r>
            <a:r>
              <a:rPr lang="en-US" altLang="zh-CN" sz="1400" b="1" dirty="0">
                <a:solidFill>
                  <a:srgbClr val="CE9178"/>
                </a:solidFill>
                <a:effectLst/>
                <a:latin typeface="Consolas" panose="020B0609020204030204" pitchFamily="49" charset="0"/>
              </a:rPr>
              <a:t>'ship'</a:t>
            </a:r>
            <a:r>
              <a:rPr lang="en-US" altLang="zh-CN" sz="1400" b="1" dirty="0">
                <a:solidFill>
                  <a:srgbClr val="D4D4D4"/>
                </a:solidFill>
                <a:effectLst/>
                <a:latin typeface="Consolas" panose="020B0609020204030204" pitchFamily="49" charset="0"/>
              </a:rPr>
              <a:t>, </a:t>
            </a:r>
            <a:r>
              <a:rPr lang="en-US" altLang="zh-CN" sz="1400" b="1" dirty="0">
                <a:solidFill>
                  <a:srgbClr val="CE9178"/>
                </a:solidFill>
                <a:effectLst/>
                <a:latin typeface="Consolas" panose="020B0609020204030204" pitchFamily="49" charset="0"/>
              </a:rPr>
              <a:t>'truck'</a:t>
            </a:r>
            <a:r>
              <a:rPr lang="en-US" altLang="zh-CN" sz="1400" b="1" dirty="0">
                <a:solidFill>
                  <a:srgbClr val="D4D4D4"/>
                </a:solidFill>
                <a:effectLst/>
                <a:latin typeface="Consolas" panose="020B0609020204030204" pitchFamily="49" charset="0"/>
              </a:rPr>
              <a:t>]</a:t>
            </a:r>
          </a:p>
          <a:p>
            <a:pPr marL="0" indent="0">
              <a:buNone/>
            </a:pPr>
            <a:endParaRPr lang="zh-CN" altLang="en-US" sz="1600" b="1" dirty="0">
              <a:solidFill>
                <a:srgbClr val="D4D4D4"/>
              </a:solidFill>
              <a:effectLst/>
              <a:latin typeface="Consolas" panose="020B0609020204030204" pitchFamily="49" charset="0"/>
            </a:endParaRPr>
          </a:p>
          <a:p>
            <a:pPr marL="0" indent="0">
              <a:buNone/>
            </a:pPr>
            <a:endParaRPr lang="en-US" altLang="zh-CN" sz="1600" b="1" dirty="0">
              <a:solidFill>
                <a:srgbClr val="D4D4D4"/>
              </a:solidFill>
              <a:effectLst/>
              <a:latin typeface="Consolas" panose="020B0609020204030204" pitchFamily="49" charset="0"/>
            </a:endParaRPr>
          </a:p>
          <a:p>
            <a:pPr marL="146050" indent="0">
              <a:buNone/>
            </a:pPr>
            <a:r>
              <a:rPr lang="en-US" altLang="zh-CN" sz="1600" b="1" dirty="0">
                <a:solidFill>
                  <a:srgbClr val="D4D4D4"/>
                </a:solidFill>
                <a:effectLst/>
                <a:latin typeface="Consolas" panose="020B0609020204030204" pitchFamily="49" charset="0"/>
              </a:rPr>
              <a:t>        </a:t>
            </a:r>
            <a:endParaRPr lang="zh-CN" altLang="en-US" sz="1600" b="1" dirty="0">
              <a:solidFill>
                <a:srgbClr val="D4D4D4"/>
              </a:solidFill>
              <a:effectLst/>
              <a:latin typeface="Consolas" panose="020B0609020204030204" pitchFamily="49" charset="0"/>
            </a:endParaRPr>
          </a:p>
        </p:txBody>
      </p:sp>
      <p:sp>
        <p:nvSpPr>
          <p:cNvPr id="414" name="Google Shape;414;p52"/>
          <p:cNvSpPr txBox="1"/>
          <p:nvPr/>
        </p:nvSpPr>
        <p:spPr>
          <a:xfrm>
            <a:off x="997526" y="195753"/>
            <a:ext cx="7148947" cy="425635"/>
          </a:xfrm>
          <a:prstGeom prst="rect">
            <a:avLst/>
          </a:prstGeom>
          <a:noFill/>
          <a:ln>
            <a:noFill/>
          </a:ln>
        </p:spPr>
        <p:txBody>
          <a:bodyPr spcFirstLastPara="1" wrap="square" lIns="57150" tIns="57150" rIns="57150" bIns="57150" anchor="t" anchorCtr="0">
            <a:noAutofit/>
          </a:bodyPr>
          <a:lstStyle/>
          <a:p>
            <a:pPr marL="0" lvl="0" indent="0" algn="l" rtl="0">
              <a:spcBef>
                <a:spcPts val="0"/>
              </a:spcBef>
              <a:spcAft>
                <a:spcPts val="0"/>
              </a:spcAft>
              <a:buNone/>
            </a:pPr>
            <a:r>
              <a:rPr lang="en-US" altLang="zh-CN" sz="1800" b="1" dirty="0">
                <a:solidFill>
                  <a:srgbClr val="F06292"/>
                </a:solidFill>
              </a:rPr>
              <a:t>#  </a:t>
            </a:r>
            <a:r>
              <a:rPr lang="zh-CN" altLang="en-US" sz="1800" b="1" dirty="0">
                <a:solidFill>
                  <a:schemeClr val="bg1"/>
                </a:solidFill>
              </a:rPr>
              <a:t>下载并准备 </a:t>
            </a:r>
            <a:r>
              <a:rPr lang="en-US" altLang="zh-CN" sz="1800" b="1" dirty="0">
                <a:solidFill>
                  <a:schemeClr val="bg1"/>
                </a:solidFill>
              </a:rPr>
              <a:t>CIFAR10 </a:t>
            </a:r>
            <a:r>
              <a:rPr lang="zh-CN" altLang="en-US" sz="1800" b="1" dirty="0">
                <a:solidFill>
                  <a:schemeClr val="bg1"/>
                </a:solidFill>
              </a:rPr>
              <a:t>数据集</a:t>
            </a:r>
            <a:endParaRPr lang="en-US" altLang="zh-CN" sz="1800" b="1" dirty="0">
              <a:solidFill>
                <a:schemeClr val="bg1"/>
              </a:solidFill>
            </a:endParaRPr>
          </a:p>
        </p:txBody>
      </p:sp>
      <p:sp>
        <p:nvSpPr>
          <p:cNvPr id="7" name="文本框 6">
            <a:extLst>
              <a:ext uri="{FF2B5EF4-FFF2-40B4-BE49-F238E27FC236}">
                <a16:creationId xmlns:a16="http://schemas.microsoft.com/office/drawing/2014/main" id="{44621031-B0DC-6F6A-4E29-52C9E14D6EFB}"/>
              </a:ext>
            </a:extLst>
          </p:cNvPr>
          <p:cNvSpPr txBox="1"/>
          <p:nvPr/>
        </p:nvSpPr>
        <p:spPr>
          <a:xfrm>
            <a:off x="997526" y="664739"/>
            <a:ext cx="672709" cy="307777"/>
          </a:xfrm>
          <a:prstGeom prst="rect">
            <a:avLst/>
          </a:prstGeom>
          <a:noFill/>
        </p:spPr>
        <p:txBody>
          <a:bodyPr wrap="square">
            <a:spAutoFit/>
          </a:bodyPr>
          <a:lstStyle/>
          <a:p>
            <a:r>
              <a:rPr lang="en-US" altLang="zh-CN" b="1" dirty="0">
                <a:solidFill>
                  <a:srgbClr val="F06292"/>
                </a:solidFill>
              </a:rPr>
              <a:t>In</a:t>
            </a:r>
            <a:r>
              <a:rPr lang="en-US" altLang="zh-CN" sz="1400" b="1" dirty="0">
                <a:solidFill>
                  <a:srgbClr val="F06292"/>
                </a:solidFill>
              </a:rPr>
              <a:t>[1]:</a:t>
            </a:r>
            <a:endParaRPr lang="zh-CN" altLang="zh-CN" b="1" dirty="0">
              <a:solidFill>
                <a:schemeClr val="bg1"/>
              </a:solidFill>
              <a:latin typeface="Consolas" panose="020B0609020204030204" pitchFamily="49" charset="0"/>
            </a:endParaRPr>
          </a:p>
        </p:txBody>
      </p:sp>
      <p:sp>
        <p:nvSpPr>
          <p:cNvPr id="2" name="Rectangle 2">
            <a:extLst>
              <a:ext uri="{FF2B5EF4-FFF2-40B4-BE49-F238E27FC236}">
                <a16:creationId xmlns:a16="http://schemas.microsoft.com/office/drawing/2014/main" id="{904D585E-C764-F386-4CC5-38B5238DC22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67079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7" name="Google Shape;166;p20">
            <a:extLst>
              <a:ext uri="{FF2B5EF4-FFF2-40B4-BE49-F238E27FC236}">
                <a16:creationId xmlns:a16="http://schemas.microsoft.com/office/drawing/2014/main" id="{B4837533-7033-4C60-8582-95EC36BB3251}"/>
              </a:ext>
            </a:extLst>
          </p:cNvPr>
          <p:cNvSpPr txBox="1">
            <a:spLocks/>
          </p:cNvSpPr>
          <p:nvPr/>
        </p:nvSpPr>
        <p:spPr>
          <a:xfrm>
            <a:off x="336150" y="328586"/>
            <a:ext cx="2129811" cy="4151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buClr>
                <a:srgbClr val="000000"/>
              </a:buClr>
              <a:buSzPts val="2800"/>
            </a:pPr>
            <a:r>
              <a:rPr lang="en-US" altLang="zh-CN" sz="2000" dirty="0">
                <a:solidFill>
                  <a:srgbClr val="0070C0"/>
                </a:solidFill>
                <a:latin typeface="微软雅黑 Light" panose="020B0502040204020203" pitchFamily="34" charset="-122"/>
                <a:ea typeface="微软雅黑 Light" panose="020B0502040204020203" pitchFamily="34" charset="-122"/>
                <a:cs typeface="Arial"/>
              </a:rPr>
              <a:t>Hubel &amp; Wiesel</a:t>
            </a:r>
            <a:endParaRPr lang="zh-CN" altLang="en-US" sz="2000" dirty="0">
              <a:solidFill>
                <a:srgbClr val="0070C0"/>
              </a:solidFill>
              <a:latin typeface="微软雅黑 Light" panose="020B0502040204020203" pitchFamily="34" charset="-122"/>
              <a:ea typeface="微软雅黑 Light" panose="020B0502040204020203" pitchFamily="34" charset="-122"/>
              <a:cs typeface="Arial"/>
            </a:endParaRPr>
          </a:p>
        </p:txBody>
      </p:sp>
      <p:sp>
        <p:nvSpPr>
          <p:cNvPr id="5" name="文本框 4">
            <a:extLst>
              <a:ext uri="{FF2B5EF4-FFF2-40B4-BE49-F238E27FC236}">
                <a16:creationId xmlns:a16="http://schemas.microsoft.com/office/drawing/2014/main" id="{D2EE13D7-513F-4CC4-8CC4-B3D9F6056FF5}"/>
              </a:ext>
            </a:extLst>
          </p:cNvPr>
          <p:cNvSpPr txBox="1"/>
          <p:nvPr/>
        </p:nvSpPr>
        <p:spPr>
          <a:xfrm>
            <a:off x="371768" y="1426261"/>
            <a:ext cx="5064378" cy="2122376"/>
          </a:xfrm>
          <a:prstGeom prst="rect">
            <a:avLst/>
          </a:prstGeom>
          <a:noFill/>
        </p:spPr>
        <p:txBody>
          <a:bodyPr wrap="square">
            <a:spAutoFit/>
          </a:bodyPr>
          <a:lstStyle/>
          <a:p>
            <a:pPr lvl="0" algn="just">
              <a:lnSpc>
                <a:spcPct val="150000"/>
              </a:lnSpc>
              <a:buClr>
                <a:schemeClr val="accent1"/>
              </a:buClr>
              <a:buSzPts val="1300"/>
            </a:pPr>
            <a:r>
              <a:rPr lang="zh-CN" altLang="en-US" sz="1800" b="1" dirty="0">
                <a:solidFill>
                  <a:schemeClr val="accent1"/>
                </a:solidFill>
                <a:latin typeface="Raleway" pitchFamily="2" charset="0"/>
                <a:ea typeface="微软雅黑 Light" panose="020B0502040204020203" pitchFamily="34" charset="-122"/>
                <a:sym typeface="Lato"/>
              </a:rPr>
              <a:t>卷积神经网络的发展，最早可以追溯到</a:t>
            </a:r>
            <a:r>
              <a:rPr lang="en-US" altLang="zh-CN" sz="1800" b="1" dirty="0">
                <a:solidFill>
                  <a:schemeClr val="accent1"/>
                </a:solidFill>
                <a:latin typeface="Raleway" pitchFamily="2" charset="0"/>
                <a:ea typeface="微软雅黑 Light" panose="020B0502040204020203" pitchFamily="34" charset="-122"/>
                <a:sym typeface="Lato"/>
              </a:rPr>
              <a:t>1962</a:t>
            </a:r>
            <a:r>
              <a:rPr lang="zh-CN" altLang="en-US" sz="1800" b="1" dirty="0">
                <a:solidFill>
                  <a:schemeClr val="accent1"/>
                </a:solidFill>
                <a:latin typeface="Raleway" pitchFamily="2" charset="0"/>
                <a:ea typeface="微软雅黑 Light" panose="020B0502040204020203" pitchFamily="34" charset="-122"/>
                <a:sym typeface="Lato"/>
              </a:rPr>
              <a:t>年，</a:t>
            </a:r>
            <a:r>
              <a:rPr lang="en-US" altLang="zh-CN" sz="1800" b="1" dirty="0">
                <a:solidFill>
                  <a:schemeClr val="accent1"/>
                </a:solidFill>
                <a:latin typeface="Raleway" pitchFamily="2" charset="0"/>
                <a:ea typeface="微软雅黑 Light" panose="020B0502040204020203" pitchFamily="34" charset="-122"/>
                <a:sym typeface="Lato"/>
              </a:rPr>
              <a:t>David Hubel</a:t>
            </a:r>
            <a:r>
              <a:rPr lang="zh-CN" altLang="en-US" sz="1800" b="1" dirty="0">
                <a:solidFill>
                  <a:schemeClr val="accent1"/>
                </a:solidFill>
                <a:latin typeface="Raleway" pitchFamily="2" charset="0"/>
                <a:ea typeface="微软雅黑 Light" panose="020B0502040204020203" pitchFamily="34" charset="-122"/>
                <a:sym typeface="Lato"/>
              </a:rPr>
              <a:t>和</a:t>
            </a:r>
            <a:r>
              <a:rPr lang="en-US" altLang="zh-CN" sz="1800" b="1" dirty="0" err="1">
                <a:solidFill>
                  <a:schemeClr val="accent1"/>
                </a:solidFill>
                <a:latin typeface="Raleway" pitchFamily="2" charset="0"/>
                <a:ea typeface="微软雅黑 Light" panose="020B0502040204020203" pitchFamily="34" charset="-122"/>
                <a:sym typeface="Lato"/>
              </a:rPr>
              <a:t>Torsten</a:t>
            </a:r>
            <a:r>
              <a:rPr lang="en-US" altLang="zh-CN" sz="1800" b="1" dirty="0">
                <a:solidFill>
                  <a:schemeClr val="accent1"/>
                </a:solidFill>
                <a:latin typeface="Raleway" pitchFamily="2" charset="0"/>
                <a:ea typeface="微软雅黑 Light" panose="020B0502040204020203" pitchFamily="34" charset="-122"/>
                <a:sym typeface="Lato"/>
              </a:rPr>
              <a:t> Wiesel</a:t>
            </a:r>
            <a:r>
              <a:rPr lang="zh-CN" altLang="en-US" sz="1800" b="1" dirty="0">
                <a:solidFill>
                  <a:schemeClr val="accent1"/>
                </a:solidFill>
                <a:latin typeface="Raleway" pitchFamily="2" charset="0"/>
                <a:ea typeface="微软雅黑 Light" panose="020B0502040204020203" pitchFamily="34" charset="-122"/>
                <a:sym typeface="Lato"/>
              </a:rPr>
              <a:t>对猫大脑中的视觉系统的研究，对视觉皮层的结构提出了重要的见解，因其在视觉系统中信息处理方面的杰出贡献，他们在</a:t>
            </a:r>
            <a:r>
              <a:rPr lang="en-US" altLang="zh-CN" sz="1800" b="1" dirty="0">
                <a:solidFill>
                  <a:schemeClr val="accent1"/>
                </a:solidFill>
                <a:latin typeface="Raleway" pitchFamily="2" charset="0"/>
                <a:ea typeface="微软雅黑 Light" panose="020B0502040204020203" pitchFamily="34" charset="-122"/>
                <a:sym typeface="Lato"/>
              </a:rPr>
              <a:t>1981</a:t>
            </a:r>
            <a:r>
              <a:rPr lang="zh-CN" altLang="en-US" sz="1800" b="1" dirty="0">
                <a:solidFill>
                  <a:schemeClr val="accent1"/>
                </a:solidFill>
                <a:latin typeface="Raleway" pitchFamily="2" charset="0"/>
                <a:ea typeface="微软雅黑 Light" panose="020B0502040204020203" pitchFamily="34" charset="-122"/>
                <a:sym typeface="Lato"/>
              </a:rPr>
              <a:t>年获得了诺贝尔医学奖。</a:t>
            </a:r>
            <a:endParaRPr lang="zh-CN" altLang="zh-CN" sz="1800" b="1" dirty="0">
              <a:solidFill>
                <a:schemeClr val="accent1"/>
              </a:solidFill>
              <a:latin typeface="Raleway" pitchFamily="2" charset="0"/>
              <a:ea typeface="微软雅黑 Light" panose="020B0502040204020203" pitchFamily="34" charset="-122"/>
              <a:sym typeface="Lato"/>
            </a:endParaRPr>
          </a:p>
        </p:txBody>
      </p:sp>
      <p:pic>
        <p:nvPicPr>
          <p:cNvPr id="3" name="图片 2">
            <a:extLst>
              <a:ext uri="{FF2B5EF4-FFF2-40B4-BE49-F238E27FC236}">
                <a16:creationId xmlns:a16="http://schemas.microsoft.com/office/drawing/2014/main" id="{B3D0779A-7D07-4E89-BEBB-9D091E1EFA81}"/>
              </a:ext>
            </a:extLst>
          </p:cNvPr>
          <p:cNvPicPr>
            <a:picLocks noChangeAspect="1"/>
          </p:cNvPicPr>
          <p:nvPr/>
        </p:nvPicPr>
        <p:blipFill>
          <a:blip r:embed="rId3"/>
          <a:stretch>
            <a:fillRect/>
          </a:stretch>
        </p:blipFill>
        <p:spPr>
          <a:xfrm>
            <a:off x="5749115" y="289675"/>
            <a:ext cx="2937392" cy="1704820"/>
          </a:xfrm>
          <a:prstGeom prst="rect">
            <a:avLst/>
          </a:prstGeom>
        </p:spPr>
      </p:pic>
      <p:sp>
        <p:nvSpPr>
          <p:cNvPr id="2" name="AutoShape 2">
            <a:extLst>
              <a:ext uri="{FF2B5EF4-FFF2-40B4-BE49-F238E27FC236}">
                <a16:creationId xmlns:a16="http://schemas.microsoft.com/office/drawing/2014/main" id="{C2C6338B-C521-6FDF-CEB5-FEB645C166C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descr="CS231n_Lecture1_计算机视觉概述、计算机视觉历史背景_第3张图片">
            <a:extLst>
              <a:ext uri="{FF2B5EF4-FFF2-40B4-BE49-F238E27FC236}">
                <a16:creationId xmlns:a16="http://schemas.microsoft.com/office/drawing/2014/main" id="{8BB8E0DB-BF10-4085-0665-03890A37CD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3335" y="2236731"/>
            <a:ext cx="3125255" cy="21828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cxnSp>
        <p:nvCxnSpPr>
          <p:cNvPr id="194" name="直接连接符 193">
            <a:extLst>
              <a:ext uri="{FF2B5EF4-FFF2-40B4-BE49-F238E27FC236}">
                <a16:creationId xmlns:a16="http://schemas.microsoft.com/office/drawing/2014/main" id="{57334B6B-A6CC-A712-8256-F52F568CC1CE}"/>
              </a:ext>
            </a:extLst>
          </p:cNvPr>
          <p:cNvCxnSpPr>
            <a:stCxn id="192" idx="2"/>
            <a:endCxn id="4" idx="0"/>
          </p:cNvCxnSpPr>
          <p:nvPr/>
        </p:nvCxnSpPr>
        <p:spPr>
          <a:xfrm>
            <a:off x="3041081" y="1220520"/>
            <a:ext cx="0" cy="3066942"/>
          </a:xfrm>
          <a:prstGeom prst="line">
            <a:avLst/>
          </a:prstGeom>
        </p:spPr>
        <p:style>
          <a:lnRef idx="1">
            <a:schemeClr val="accent1"/>
          </a:lnRef>
          <a:fillRef idx="0">
            <a:schemeClr val="accent1"/>
          </a:fillRef>
          <a:effectRef idx="0">
            <a:schemeClr val="accent1"/>
          </a:effectRef>
          <a:fontRef idx="minor">
            <a:schemeClr val="tx1"/>
          </a:fontRef>
        </p:style>
      </p:cxnSp>
      <p:sp>
        <p:nvSpPr>
          <p:cNvPr id="243" name="Google Shape;243;p29"/>
          <p:cNvSpPr txBox="1">
            <a:spLocks noGrp="1"/>
          </p:cNvSpPr>
          <p:nvPr>
            <p:ph type="title" idx="4294967295"/>
          </p:nvPr>
        </p:nvSpPr>
        <p:spPr>
          <a:xfrm>
            <a:off x="428896" y="315463"/>
            <a:ext cx="2766742" cy="434998"/>
          </a:xfrm>
          <a:prstGeom prst="rect">
            <a:avLst/>
          </a:prstGeom>
        </p:spPr>
        <p:txBody>
          <a:bodyPr spcFirstLastPara="1" wrap="square" lIns="91425" tIns="91425" rIns="91425" bIns="91425" anchor="t" anchorCtr="0">
            <a:noAutofit/>
          </a:bodyPr>
          <a:lstStyle/>
          <a:p>
            <a:pPr marL="0" lvl="0" indent="0" eaLnBrk="0" fontAlgn="base" hangingPunct="0">
              <a:buClr>
                <a:schemeClr val="dk2"/>
              </a:buClr>
              <a:buSzPts val="2600"/>
            </a:pPr>
            <a:r>
              <a:rPr lang="zh-CN" altLang="en-US" sz="2000" dirty="0">
                <a:solidFill>
                  <a:srgbClr val="0070C0"/>
                </a:solidFill>
                <a:latin typeface="微软雅黑 Light" panose="020B0502040204020203" pitchFamily="34" charset="-122"/>
                <a:ea typeface="微软雅黑 Light" panose="020B0502040204020203" pitchFamily="34" charset="-122"/>
                <a:cs typeface="Arial"/>
              </a:rPr>
              <a:t>搭建卷积神经网络模型</a:t>
            </a:r>
            <a:endParaRPr sz="2000" dirty="0">
              <a:solidFill>
                <a:srgbClr val="0070C0"/>
              </a:solidFill>
              <a:latin typeface="微软雅黑 Light" panose="020B0502040204020203" pitchFamily="34" charset="-122"/>
              <a:ea typeface="微软雅黑 Light" panose="020B0502040204020203" pitchFamily="34" charset="-122"/>
              <a:cs typeface="Arial"/>
            </a:endParaRPr>
          </a:p>
        </p:txBody>
      </p:sp>
      <p:sp>
        <p:nvSpPr>
          <p:cNvPr id="3" name="Rectangle 2">
            <a:extLst>
              <a:ext uri="{FF2B5EF4-FFF2-40B4-BE49-F238E27FC236}">
                <a16:creationId xmlns:a16="http://schemas.microsoft.com/office/drawing/2014/main" id="{18585B03-D91A-4C90-9050-6FA0030C9C33}"/>
              </a:ext>
            </a:extLst>
          </p:cNvPr>
          <p:cNvSpPr>
            <a:spLocks noChangeArrowheads="1"/>
          </p:cNvSpPr>
          <p:nvPr/>
        </p:nvSpPr>
        <p:spPr bwMode="auto">
          <a:xfrm>
            <a:off x="594852" y="8504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Google Shape;5723;p99">
            <a:extLst>
              <a:ext uri="{FF2B5EF4-FFF2-40B4-BE49-F238E27FC236}">
                <a16:creationId xmlns:a16="http://schemas.microsoft.com/office/drawing/2014/main" id="{E146F0EE-EBE5-0F52-F7B5-C0A7BA87934D}"/>
              </a:ext>
            </a:extLst>
          </p:cNvPr>
          <p:cNvSpPr/>
          <p:nvPr/>
        </p:nvSpPr>
        <p:spPr>
          <a:xfrm>
            <a:off x="2267081" y="4287462"/>
            <a:ext cx="1548000" cy="270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5" name="Google Shape;5724;p99">
            <a:extLst>
              <a:ext uri="{FF2B5EF4-FFF2-40B4-BE49-F238E27FC236}">
                <a16:creationId xmlns:a16="http://schemas.microsoft.com/office/drawing/2014/main" id="{0BACD8F0-1C79-CD61-125E-FCE4E9312913}"/>
              </a:ext>
            </a:extLst>
          </p:cNvPr>
          <p:cNvSpPr/>
          <p:nvPr/>
        </p:nvSpPr>
        <p:spPr>
          <a:xfrm>
            <a:off x="2267081" y="3870346"/>
            <a:ext cx="1548000" cy="2700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dirty="0">
                <a:solidFill>
                  <a:schemeClr val="dk1"/>
                </a:solidFill>
              </a:rPr>
              <a:t>Conv(32,</a:t>
            </a:r>
            <a:r>
              <a:rPr lang="en-US" altLang="zh-CN" sz="1200" dirty="0">
                <a:solidFill>
                  <a:schemeClr val="dk1"/>
                </a:solidFill>
              </a:rPr>
              <a:t> 3</a:t>
            </a:r>
            <a:r>
              <a:rPr lang="zh-CN" altLang="zh-CN" sz="1200" dirty="0">
                <a:solidFill>
                  <a:schemeClr val="dk1"/>
                </a:solidFill>
              </a:rPr>
              <a:t>×</a:t>
            </a:r>
            <a:r>
              <a:rPr lang="en-US" altLang="zh-CN" sz="1200" dirty="0">
                <a:solidFill>
                  <a:schemeClr val="dk1"/>
                </a:solidFill>
              </a:rPr>
              <a:t>3)</a:t>
            </a:r>
            <a:endParaRPr sz="1200" dirty="0">
              <a:solidFill>
                <a:schemeClr val="dk1"/>
              </a:solidFill>
            </a:endParaRPr>
          </a:p>
        </p:txBody>
      </p:sp>
      <p:sp>
        <p:nvSpPr>
          <p:cNvPr id="14" name="Google Shape;5732;p99">
            <a:extLst>
              <a:ext uri="{FF2B5EF4-FFF2-40B4-BE49-F238E27FC236}">
                <a16:creationId xmlns:a16="http://schemas.microsoft.com/office/drawing/2014/main" id="{AD035A4F-65D7-1D50-AED3-4913A6CDB963}"/>
              </a:ext>
            </a:extLst>
          </p:cNvPr>
          <p:cNvSpPr/>
          <p:nvPr/>
        </p:nvSpPr>
        <p:spPr>
          <a:xfrm>
            <a:off x="2267081" y="3453228"/>
            <a:ext cx="1548000" cy="270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56" name="Google Shape;5733;p99">
            <a:extLst>
              <a:ext uri="{FF2B5EF4-FFF2-40B4-BE49-F238E27FC236}">
                <a16:creationId xmlns:a16="http://schemas.microsoft.com/office/drawing/2014/main" id="{E1785ACD-A60C-4892-278F-9825C0C14637}"/>
              </a:ext>
            </a:extLst>
          </p:cNvPr>
          <p:cNvCxnSpPr>
            <a:cxnSpLocks/>
          </p:cNvCxnSpPr>
          <p:nvPr/>
        </p:nvCxnSpPr>
        <p:spPr>
          <a:xfrm flipV="1">
            <a:off x="5666099" y="6704164"/>
            <a:ext cx="0" cy="150197"/>
          </a:xfrm>
          <a:prstGeom prst="straightConnector1">
            <a:avLst/>
          </a:prstGeom>
          <a:noFill/>
          <a:ln w="9525" cap="flat" cmpd="sng">
            <a:solidFill>
              <a:schemeClr val="dk2"/>
            </a:solidFill>
            <a:prstDash val="solid"/>
            <a:round/>
            <a:headEnd type="none" w="med" len="med"/>
            <a:tailEnd type="none" w="med" len="med"/>
          </a:ln>
        </p:spPr>
      </p:cxnSp>
      <p:sp>
        <p:nvSpPr>
          <p:cNvPr id="59" name="Google Shape;5724;p99">
            <a:extLst>
              <a:ext uri="{FF2B5EF4-FFF2-40B4-BE49-F238E27FC236}">
                <a16:creationId xmlns:a16="http://schemas.microsoft.com/office/drawing/2014/main" id="{799D7627-6928-3D3E-39BE-C09BFAF1C6E9}"/>
              </a:ext>
            </a:extLst>
          </p:cNvPr>
          <p:cNvSpPr/>
          <p:nvPr/>
        </p:nvSpPr>
        <p:spPr>
          <a:xfrm>
            <a:off x="2267081" y="3036110"/>
            <a:ext cx="1548000" cy="2700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dirty="0">
                <a:solidFill>
                  <a:schemeClr val="dk1"/>
                </a:solidFill>
              </a:rPr>
              <a:t>Conv(64,</a:t>
            </a:r>
            <a:r>
              <a:rPr lang="en-US" altLang="zh-CN" sz="1200" dirty="0">
                <a:solidFill>
                  <a:schemeClr val="dk1"/>
                </a:solidFill>
              </a:rPr>
              <a:t> 3</a:t>
            </a:r>
            <a:r>
              <a:rPr lang="zh-CN" altLang="zh-CN" sz="1200" dirty="0">
                <a:solidFill>
                  <a:schemeClr val="dk1"/>
                </a:solidFill>
              </a:rPr>
              <a:t>×</a:t>
            </a:r>
            <a:r>
              <a:rPr lang="en-US" altLang="zh-CN" sz="1200" dirty="0">
                <a:solidFill>
                  <a:schemeClr val="dk1"/>
                </a:solidFill>
              </a:rPr>
              <a:t>3)</a:t>
            </a:r>
            <a:endParaRPr sz="1200" dirty="0">
              <a:solidFill>
                <a:schemeClr val="dk1"/>
              </a:solidFill>
            </a:endParaRPr>
          </a:p>
        </p:txBody>
      </p:sp>
      <p:sp>
        <p:nvSpPr>
          <p:cNvPr id="60" name="Google Shape;5732;p99">
            <a:extLst>
              <a:ext uri="{FF2B5EF4-FFF2-40B4-BE49-F238E27FC236}">
                <a16:creationId xmlns:a16="http://schemas.microsoft.com/office/drawing/2014/main" id="{A171774D-5A6A-F719-744F-CC7FD8D29EEA}"/>
              </a:ext>
            </a:extLst>
          </p:cNvPr>
          <p:cNvSpPr/>
          <p:nvPr/>
        </p:nvSpPr>
        <p:spPr>
          <a:xfrm>
            <a:off x="2267081" y="2618992"/>
            <a:ext cx="1548000" cy="270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sp>
        <p:nvSpPr>
          <p:cNvPr id="61" name="Google Shape;5724;p99">
            <a:extLst>
              <a:ext uri="{FF2B5EF4-FFF2-40B4-BE49-F238E27FC236}">
                <a16:creationId xmlns:a16="http://schemas.microsoft.com/office/drawing/2014/main" id="{9612AE00-2D84-4D5B-B805-D1B007CCE5A9}"/>
              </a:ext>
            </a:extLst>
          </p:cNvPr>
          <p:cNvSpPr/>
          <p:nvPr/>
        </p:nvSpPr>
        <p:spPr>
          <a:xfrm>
            <a:off x="2267081" y="2201874"/>
            <a:ext cx="1548000" cy="2700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dirty="0">
                <a:solidFill>
                  <a:schemeClr val="dk1"/>
                </a:solidFill>
              </a:rPr>
              <a:t>Conv(64,</a:t>
            </a:r>
            <a:r>
              <a:rPr lang="en-US" altLang="zh-CN" sz="1200" dirty="0">
                <a:solidFill>
                  <a:schemeClr val="dk1"/>
                </a:solidFill>
              </a:rPr>
              <a:t> 3</a:t>
            </a:r>
            <a:r>
              <a:rPr lang="zh-CN" altLang="zh-CN" sz="1200" dirty="0">
                <a:solidFill>
                  <a:schemeClr val="dk1"/>
                </a:solidFill>
              </a:rPr>
              <a:t>×</a:t>
            </a:r>
            <a:r>
              <a:rPr lang="en-US" altLang="zh-CN" sz="1200" dirty="0">
                <a:solidFill>
                  <a:schemeClr val="dk1"/>
                </a:solidFill>
              </a:rPr>
              <a:t>3)</a:t>
            </a:r>
            <a:endParaRPr sz="1200" dirty="0">
              <a:solidFill>
                <a:schemeClr val="dk1"/>
              </a:solidFill>
            </a:endParaRPr>
          </a:p>
        </p:txBody>
      </p:sp>
      <p:sp>
        <p:nvSpPr>
          <p:cNvPr id="62" name="Google Shape;5757;p99">
            <a:extLst>
              <a:ext uri="{FF2B5EF4-FFF2-40B4-BE49-F238E27FC236}">
                <a16:creationId xmlns:a16="http://schemas.microsoft.com/office/drawing/2014/main" id="{94A5C245-4405-7BEB-75FE-C32EDD4B6F5F}"/>
              </a:ext>
            </a:extLst>
          </p:cNvPr>
          <p:cNvSpPr/>
          <p:nvPr/>
        </p:nvSpPr>
        <p:spPr>
          <a:xfrm>
            <a:off x="2267081" y="1784756"/>
            <a:ext cx="1548000" cy="270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sp>
        <p:nvSpPr>
          <p:cNvPr id="63" name="Google Shape;5757;p99">
            <a:extLst>
              <a:ext uri="{FF2B5EF4-FFF2-40B4-BE49-F238E27FC236}">
                <a16:creationId xmlns:a16="http://schemas.microsoft.com/office/drawing/2014/main" id="{3091D25F-E7A8-26D7-050D-BC04207E5E19}"/>
              </a:ext>
            </a:extLst>
          </p:cNvPr>
          <p:cNvSpPr/>
          <p:nvPr/>
        </p:nvSpPr>
        <p:spPr>
          <a:xfrm>
            <a:off x="2267081" y="1367638"/>
            <a:ext cx="1548000" cy="270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FC-10</a:t>
            </a:r>
            <a:endParaRPr sz="1200" dirty="0"/>
          </a:p>
        </p:txBody>
      </p:sp>
      <p:sp>
        <p:nvSpPr>
          <p:cNvPr id="192" name="Google Shape;5759;p99">
            <a:extLst>
              <a:ext uri="{FF2B5EF4-FFF2-40B4-BE49-F238E27FC236}">
                <a16:creationId xmlns:a16="http://schemas.microsoft.com/office/drawing/2014/main" id="{D5180919-3D0A-0431-E333-46A23022E960}"/>
              </a:ext>
            </a:extLst>
          </p:cNvPr>
          <p:cNvSpPr/>
          <p:nvPr/>
        </p:nvSpPr>
        <p:spPr>
          <a:xfrm>
            <a:off x="2267081" y="950520"/>
            <a:ext cx="1548000" cy="2700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rPr>
              <a:t>Output</a:t>
            </a:r>
            <a:endParaRPr sz="1200" dirty="0"/>
          </a:p>
        </p:txBody>
      </p:sp>
      <p:sp>
        <p:nvSpPr>
          <p:cNvPr id="196" name="文本框 195">
            <a:extLst>
              <a:ext uri="{FF2B5EF4-FFF2-40B4-BE49-F238E27FC236}">
                <a16:creationId xmlns:a16="http://schemas.microsoft.com/office/drawing/2014/main" id="{3C420D5E-8580-5719-736E-40929314C2EB}"/>
              </a:ext>
            </a:extLst>
          </p:cNvPr>
          <p:cNvSpPr txBox="1"/>
          <p:nvPr/>
        </p:nvSpPr>
        <p:spPr>
          <a:xfrm>
            <a:off x="4113398" y="3870346"/>
            <a:ext cx="1301080" cy="307777"/>
          </a:xfrm>
          <a:prstGeom prst="rect">
            <a:avLst/>
          </a:prstGeom>
          <a:noFill/>
        </p:spPr>
        <p:txBody>
          <a:bodyPr wrap="square">
            <a:spAutoFit/>
          </a:bodyPr>
          <a:lstStyle/>
          <a:p>
            <a:r>
              <a:rPr lang="zh-CN" altLang="zh-CN" sz="1400" b="1" kern="10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第</a:t>
            </a:r>
            <a:r>
              <a:rPr lang="en-US" altLang="zh-CN" sz="1400" b="1" kern="10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1</a:t>
            </a:r>
            <a:r>
              <a:rPr lang="zh-CN" altLang="zh-CN" sz="1400" b="1" kern="10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个卷积层</a:t>
            </a:r>
            <a:endParaRPr lang="zh-CN" altLang="en-US" b="1" dirty="0">
              <a:latin typeface="微软雅黑 Light" panose="020B0502040204020203" pitchFamily="34" charset="-122"/>
              <a:ea typeface="微软雅黑 Light" panose="020B0502040204020203" pitchFamily="34" charset="-122"/>
            </a:endParaRPr>
          </a:p>
        </p:txBody>
      </p:sp>
      <p:sp>
        <p:nvSpPr>
          <p:cNvPr id="198" name="文本框 197">
            <a:extLst>
              <a:ext uri="{FF2B5EF4-FFF2-40B4-BE49-F238E27FC236}">
                <a16:creationId xmlns:a16="http://schemas.microsoft.com/office/drawing/2014/main" id="{A2F9C772-11DF-86F6-0DF0-6FEDCFD41366}"/>
              </a:ext>
            </a:extLst>
          </p:cNvPr>
          <p:cNvSpPr txBox="1"/>
          <p:nvPr/>
        </p:nvSpPr>
        <p:spPr>
          <a:xfrm>
            <a:off x="4113398" y="3444234"/>
            <a:ext cx="1246000" cy="307777"/>
          </a:xfrm>
          <a:prstGeom prst="rect">
            <a:avLst/>
          </a:prstGeom>
          <a:noFill/>
        </p:spPr>
        <p:txBody>
          <a:bodyPr wrap="square">
            <a:spAutoFit/>
          </a:bodyPr>
          <a:lstStyle/>
          <a:p>
            <a:r>
              <a:rPr lang="zh-CN" altLang="zh-CN" sz="1400" b="1" kern="10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第</a:t>
            </a:r>
            <a:r>
              <a:rPr lang="en-US" altLang="zh-CN" sz="1400" b="1" kern="10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1</a:t>
            </a:r>
            <a:r>
              <a:rPr lang="zh-CN" altLang="zh-CN" sz="1400" b="1" kern="10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个池化层</a:t>
            </a:r>
            <a:endParaRPr lang="zh-CN" altLang="en-US" b="1" dirty="0">
              <a:latin typeface="微软雅黑 Light" panose="020B0502040204020203" pitchFamily="34" charset="-122"/>
              <a:ea typeface="微软雅黑 Light" panose="020B0502040204020203" pitchFamily="34" charset="-122"/>
            </a:endParaRPr>
          </a:p>
        </p:txBody>
      </p:sp>
      <p:sp>
        <p:nvSpPr>
          <p:cNvPr id="199" name="文本框 198">
            <a:extLst>
              <a:ext uri="{FF2B5EF4-FFF2-40B4-BE49-F238E27FC236}">
                <a16:creationId xmlns:a16="http://schemas.microsoft.com/office/drawing/2014/main" id="{1EFBB6B5-CBE3-F2E1-4A65-CEF007F70135}"/>
              </a:ext>
            </a:extLst>
          </p:cNvPr>
          <p:cNvSpPr txBox="1"/>
          <p:nvPr/>
        </p:nvSpPr>
        <p:spPr>
          <a:xfrm>
            <a:off x="4113398" y="3018120"/>
            <a:ext cx="1301080" cy="307777"/>
          </a:xfrm>
          <a:prstGeom prst="rect">
            <a:avLst/>
          </a:prstGeom>
          <a:noFill/>
        </p:spPr>
        <p:txBody>
          <a:bodyPr wrap="square">
            <a:spAutoFit/>
          </a:bodyPr>
          <a:lstStyle/>
          <a:p>
            <a:r>
              <a:rPr lang="zh-CN" altLang="zh-CN" sz="1400" b="1" kern="10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第</a:t>
            </a:r>
            <a:r>
              <a:rPr lang="en-US" altLang="zh-CN" sz="1400" b="1" kern="10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2</a:t>
            </a:r>
            <a:r>
              <a:rPr lang="zh-CN" altLang="zh-CN" sz="1400" b="1" kern="10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个卷积层</a:t>
            </a:r>
            <a:endParaRPr lang="zh-CN" altLang="en-US" b="1" dirty="0">
              <a:latin typeface="微软雅黑 Light" panose="020B0502040204020203" pitchFamily="34" charset="-122"/>
              <a:ea typeface="微软雅黑 Light" panose="020B0502040204020203" pitchFamily="34" charset="-122"/>
            </a:endParaRPr>
          </a:p>
        </p:txBody>
      </p:sp>
      <p:sp>
        <p:nvSpPr>
          <p:cNvPr id="200" name="文本框 199">
            <a:extLst>
              <a:ext uri="{FF2B5EF4-FFF2-40B4-BE49-F238E27FC236}">
                <a16:creationId xmlns:a16="http://schemas.microsoft.com/office/drawing/2014/main" id="{C56CA8C3-7D9F-C1A5-347B-A925DB6A14E2}"/>
              </a:ext>
            </a:extLst>
          </p:cNvPr>
          <p:cNvSpPr txBox="1"/>
          <p:nvPr/>
        </p:nvSpPr>
        <p:spPr>
          <a:xfrm>
            <a:off x="4113398" y="2592006"/>
            <a:ext cx="1246000" cy="307777"/>
          </a:xfrm>
          <a:prstGeom prst="rect">
            <a:avLst/>
          </a:prstGeom>
          <a:noFill/>
        </p:spPr>
        <p:txBody>
          <a:bodyPr wrap="square">
            <a:spAutoFit/>
          </a:bodyPr>
          <a:lstStyle/>
          <a:p>
            <a:r>
              <a:rPr lang="zh-CN" altLang="zh-CN" sz="1400" b="1" kern="10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第</a:t>
            </a:r>
            <a:r>
              <a:rPr lang="en-US" altLang="zh-CN" sz="1400" b="1" kern="10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2</a:t>
            </a:r>
            <a:r>
              <a:rPr lang="zh-CN" altLang="zh-CN" sz="1400" b="1" kern="10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个池化层</a:t>
            </a:r>
            <a:endParaRPr lang="zh-CN" altLang="en-US" b="1" dirty="0">
              <a:latin typeface="微软雅黑 Light" panose="020B0502040204020203" pitchFamily="34" charset="-122"/>
              <a:ea typeface="微软雅黑 Light" panose="020B0502040204020203" pitchFamily="34" charset="-122"/>
            </a:endParaRPr>
          </a:p>
        </p:txBody>
      </p:sp>
      <p:sp>
        <p:nvSpPr>
          <p:cNvPr id="201" name="文本框 200">
            <a:extLst>
              <a:ext uri="{FF2B5EF4-FFF2-40B4-BE49-F238E27FC236}">
                <a16:creationId xmlns:a16="http://schemas.microsoft.com/office/drawing/2014/main" id="{615721DD-F043-D5F0-041D-C56F328A7CAD}"/>
              </a:ext>
            </a:extLst>
          </p:cNvPr>
          <p:cNvSpPr txBox="1"/>
          <p:nvPr/>
        </p:nvSpPr>
        <p:spPr>
          <a:xfrm>
            <a:off x="4113398" y="2165892"/>
            <a:ext cx="1301080" cy="307777"/>
          </a:xfrm>
          <a:prstGeom prst="rect">
            <a:avLst/>
          </a:prstGeom>
          <a:noFill/>
        </p:spPr>
        <p:txBody>
          <a:bodyPr wrap="square">
            <a:spAutoFit/>
          </a:bodyPr>
          <a:lstStyle/>
          <a:p>
            <a:r>
              <a:rPr lang="zh-CN" altLang="zh-CN" sz="1400" b="1" kern="10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第</a:t>
            </a:r>
            <a:r>
              <a:rPr lang="en-US" altLang="zh-CN" sz="1400" b="1" kern="10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3</a:t>
            </a:r>
            <a:r>
              <a:rPr lang="zh-CN" altLang="zh-CN" sz="1400" b="1" kern="1000" dirty="0">
                <a:solidFill>
                  <a:srgbClr val="00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个卷积层</a:t>
            </a:r>
            <a:endParaRPr lang="zh-CN" altLang="en-US" b="1" dirty="0">
              <a:latin typeface="微软雅黑 Light" panose="020B0502040204020203" pitchFamily="34" charset="-122"/>
              <a:ea typeface="微软雅黑 Light" panose="020B0502040204020203" pitchFamily="34" charset="-122"/>
            </a:endParaRPr>
          </a:p>
        </p:txBody>
      </p:sp>
      <p:sp>
        <p:nvSpPr>
          <p:cNvPr id="202" name="文本框 201">
            <a:extLst>
              <a:ext uri="{FF2B5EF4-FFF2-40B4-BE49-F238E27FC236}">
                <a16:creationId xmlns:a16="http://schemas.microsoft.com/office/drawing/2014/main" id="{E65113A4-25E4-2C05-5436-F2CB8FFB2991}"/>
              </a:ext>
            </a:extLst>
          </p:cNvPr>
          <p:cNvSpPr txBox="1"/>
          <p:nvPr/>
        </p:nvSpPr>
        <p:spPr>
          <a:xfrm>
            <a:off x="4113398" y="1739778"/>
            <a:ext cx="1647319" cy="307777"/>
          </a:xfrm>
          <a:prstGeom prst="rect">
            <a:avLst/>
          </a:prstGeom>
          <a:noFill/>
        </p:spPr>
        <p:txBody>
          <a:bodyPr wrap="square">
            <a:spAutoFit/>
          </a:bodyPr>
          <a:lstStyle/>
          <a:p>
            <a:r>
              <a:rPr lang="zh-CN" altLang="zh-CN" b="1" kern="1000" dirty="0">
                <a:latin typeface="微软雅黑 Light" panose="020B0502040204020203" pitchFamily="34" charset="-122"/>
                <a:ea typeface="微软雅黑 Light" panose="020B0502040204020203" pitchFamily="34" charset="-122"/>
                <a:cs typeface="Times New Roman" panose="02020603050405020304" pitchFamily="18" charset="0"/>
              </a:rPr>
              <a:t>第</a:t>
            </a:r>
            <a:r>
              <a:rPr lang="en-US" altLang="zh-CN" b="1" kern="1000" dirty="0">
                <a:latin typeface="微软雅黑 Light" panose="020B0502040204020203" pitchFamily="34" charset="-122"/>
                <a:ea typeface="微软雅黑 Light" panose="020B0502040204020203" pitchFamily="34" charset="-122"/>
                <a:cs typeface="Times New Roman" panose="02020603050405020304" pitchFamily="18" charset="0"/>
              </a:rPr>
              <a:t>1</a:t>
            </a:r>
            <a:r>
              <a:rPr lang="zh-CN" altLang="zh-CN" b="1" kern="1000" dirty="0">
                <a:latin typeface="微软雅黑 Light" panose="020B0502040204020203" pitchFamily="34" charset="-122"/>
                <a:ea typeface="微软雅黑 Light" panose="020B0502040204020203" pitchFamily="34" charset="-122"/>
                <a:cs typeface="Times New Roman" panose="02020603050405020304" pitchFamily="18" charset="0"/>
              </a:rPr>
              <a:t>个全连接层</a:t>
            </a:r>
            <a:endParaRPr lang="zh-CN" altLang="en-US" b="1" kern="10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03" name="文本框 202">
            <a:extLst>
              <a:ext uri="{FF2B5EF4-FFF2-40B4-BE49-F238E27FC236}">
                <a16:creationId xmlns:a16="http://schemas.microsoft.com/office/drawing/2014/main" id="{2BFB610A-19F7-65F6-05F4-600EA54EC0C9}"/>
              </a:ext>
            </a:extLst>
          </p:cNvPr>
          <p:cNvSpPr txBox="1"/>
          <p:nvPr/>
        </p:nvSpPr>
        <p:spPr>
          <a:xfrm>
            <a:off x="4113398" y="1313664"/>
            <a:ext cx="1647319" cy="307777"/>
          </a:xfrm>
          <a:prstGeom prst="rect">
            <a:avLst/>
          </a:prstGeom>
          <a:noFill/>
        </p:spPr>
        <p:txBody>
          <a:bodyPr wrap="square">
            <a:spAutoFit/>
          </a:bodyPr>
          <a:lstStyle/>
          <a:p>
            <a:r>
              <a:rPr lang="zh-CN" altLang="zh-CN" b="1" kern="1000" dirty="0">
                <a:latin typeface="微软雅黑 Light" panose="020B0502040204020203" pitchFamily="34" charset="-122"/>
                <a:ea typeface="微软雅黑 Light" panose="020B0502040204020203" pitchFamily="34" charset="-122"/>
                <a:cs typeface="Times New Roman" panose="02020603050405020304" pitchFamily="18" charset="0"/>
              </a:rPr>
              <a:t>第</a:t>
            </a:r>
            <a:r>
              <a:rPr lang="en-US" altLang="zh-CN" b="1" kern="1000" dirty="0">
                <a:latin typeface="微软雅黑 Light" panose="020B0502040204020203" pitchFamily="34" charset="-122"/>
                <a:ea typeface="微软雅黑 Light" panose="020B0502040204020203" pitchFamily="34" charset="-122"/>
                <a:cs typeface="Times New Roman" panose="02020603050405020304" pitchFamily="18" charset="0"/>
              </a:rPr>
              <a:t>2</a:t>
            </a:r>
            <a:r>
              <a:rPr lang="zh-CN" altLang="zh-CN" b="1" kern="1000" dirty="0">
                <a:latin typeface="微软雅黑 Light" panose="020B0502040204020203" pitchFamily="34" charset="-122"/>
                <a:ea typeface="微软雅黑 Light" panose="020B0502040204020203" pitchFamily="34" charset="-122"/>
                <a:cs typeface="Times New Roman" panose="02020603050405020304" pitchFamily="18" charset="0"/>
              </a:rPr>
              <a:t>个全连接层</a:t>
            </a:r>
            <a:endParaRPr lang="zh-CN" altLang="en-US" b="1" kern="10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27072096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2"/>
          <p:cNvSpPr txBox="1">
            <a:spLocks noGrp="1"/>
          </p:cNvSpPr>
          <p:nvPr>
            <p:ph type="body" idx="1"/>
          </p:nvPr>
        </p:nvSpPr>
        <p:spPr>
          <a:xfrm>
            <a:off x="317183" y="933204"/>
            <a:ext cx="4770043" cy="3440676"/>
          </a:xfrm>
          <a:prstGeom prst="rect">
            <a:avLst/>
          </a:prstGeom>
        </p:spPr>
        <p:txBody>
          <a:bodyPr spcFirstLastPara="1" wrap="square" lIns="91425" tIns="91425" rIns="91425" bIns="91425" anchor="t" anchorCtr="0">
            <a:noAutofit/>
          </a:bodyPr>
          <a:lstStyle/>
          <a:p>
            <a:r>
              <a:rPr lang="en-US" altLang="zh-CN" sz="1400" b="0" dirty="0">
                <a:solidFill>
                  <a:schemeClr val="bg2">
                    <a:lumMod val="75000"/>
                    <a:lumOff val="25000"/>
                  </a:schemeClr>
                </a:solidFill>
                <a:effectLst/>
                <a:latin typeface="Consolas" panose="020B0609020204030204" pitchFamily="49" charset="0"/>
              </a:rPr>
              <a:t>tf.keras.layers.Conv2D(</a:t>
            </a:r>
          </a:p>
          <a:p>
            <a:r>
              <a:rPr lang="en-US" altLang="zh-CN" sz="1400" b="0" dirty="0">
                <a:solidFill>
                  <a:schemeClr val="bg2">
                    <a:lumMod val="75000"/>
                    <a:lumOff val="25000"/>
                  </a:schemeClr>
                </a:solidFill>
                <a:effectLst/>
                <a:latin typeface="Consolas" panose="020B0609020204030204" pitchFamily="49" charset="0"/>
              </a:rPr>
              <a:t>    filters, </a:t>
            </a:r>
            <a:r>
              <a:rPr lang="en-US" altLang="zh-CN" sz="1400" b="0" dirty="0" err="1">
                <a:solidFill>
                  <a:schemeClr val="bg2">
                    <a:lumMod val="75000"/>
                    <a:lumOff val="25000"/>
                  </a:schemeClr>
                </a:solidFill>
                <a:effectLst/>
                <a:latin typeface="Consolas" panose="020B0609020204030204" pitchFamily="49" charset="0"/>
              </a:rPr>
              <a:t>kernel_size</a:t>
            </a:r>
            <a:r>
              <a:rPr lang="en-US" altLang="zh-CN" sz="1400" b="0" dirty="0">
                <a:solidFill>
                  <a:schemeClr val="bg2">
                    <a:lumMod val="75000"/>
                    <a:lumOff val="25000"/>
                  </a:schemeClr>
                </a:solidFill>
                <a:effectLst/>
                <a:latin typeface="Consolas" panose="020B0609020204030204" pitchFamily="49" charset="0"/>
              </a:rPr>
              <a:t>, </a:t>
            </a:r>
          </a:p>
          <a:p>
            <a:r>
              <a:rPr lang="en-US" altLang="zh-CN" sz="1400" dirty="0">
                <a:solidFill>
                  <a:schemeClr val="bg2">
                    <a:lumMod val="75000"/>
                    <a:lumOff val="25000"/>
                  </a:schemeClr>
                </a:solidFill>
                <a:latin typeface="Consolas" panose="020B0609020204030204" pitchFamily="49" charset="0"/>
              </a:rPr>
              <a:t>    </a:t>
            </a:r>
            <a:r>
              <a:rPr lang="en-US" altLang="zh-CN" sz="1400" b="0" dirty="0">
                <a:solidFill>
                  <a:schemeClr val="bg2">
                    <a:lumMod val="75000"/>
                    <a:lumOff val="25000"/>
                  </a:schemeClr>
                </a:solidFill>
                <a:effectLst/>
                <a:latin typeface="Consolas" panose="020B0609020204030204" pitchFamily="49" charset="0"/>
              </a:rPr>
              <a:t>strides =(1, 1), padding='valid',</a:t>
            </a:r>
          </a:p>
          <a:p>
            <a:r>
              <a:rPr lang="en-US" altLang="zh-CN" sz="1400" b="0" dirty="0">
                <a:solidFill>
                  <a:schemeClr val="bg2">
                    <a:lumMod val="75000"/>
                    <a:lumOff val="25000"/>
                  </a:schemeClr>
                </a:solidFill>
                <a:effectLst/>
                <a:latin typeface="Consolas" panose="020B0609020204030204" pitchFamily="49" charset="0"/>
              </a:rPr>
              <a:t>    </a:t>
            </a:r>
            <a:r>
              <a:rPr lang="en-US" altLang="zh-CN" sz="1400" b="0" dirty="0" err="1">
                <a:solidFill>
                  <a:schemeClr val="bg2">
                    <a:lumMod val="75000"/>
                    <a:lumOff val="25000"/>
                  </a:schemeClr>
                </a:solidFill>
                <a:effectLst/>
                <a:latin typeface="Consolas" panose="020B0609020204030204" pitchFamily="49" charset="0"/>
              </a:rPr>
              <a:t>data_format</a:t>
            </a:r>
            <a:r>
              <a:rPr lang="en-US" altLang="zh-CN" sz="1400" b="0" dirty="0">
                <a:solidFill>
                  <a:schemeClr val="bg2">
                    <a:lumMod val="75000"/>
                    <a:lumOff val="25000"/>
                  </a:schemeClr>
                </a:solidFill>
                <a:effectLst/>
                <a:latin typeface="Consolas" panose="020B0609020204030204" pitchFamily="49" charset="0"/>
              </a:rPr>
              <a:t>=None,</a:t>
            </a:r>
          </a:p>
          <a:p>
            <a:r>
              <a:rPr lang="en-US" altLang="zh-CN" sz="1400" dirty="0">
                <a:solidFill>
                  <a:schemeClr val="bg2">
                    <a:lumMod val="75000"/>
                    <a:lumOff val="25000"/>
                  </a:schemeClr>
                </a:solidFill>
                <a:latin typeface="Consolas" panose="020B0609020204030204" pitchFamily="49" charset="0"/>
              </a:rPr>
              <a:t>   </a:t>
            </a:r>
            <a:r>
              <a:rPr lang="en-US" altLang="zh-CN" sz="1400" b="0" dirty="0">
                <a:solidFill>
                  <a:schemeClr val="bg2">
                    <a:lumMod val="75000"/>
                    <a:lumOff val="25000"/>
                  </a:schemeClr>
                </a:solidFill>
                <a:effectLst/>
                <a:latin typeface="Consolas" panose="020B0609020204030204" pitchFamily="49" charset="0"/>
              </a:rPr>
              <a:t> </a:t>
            </a:r>
            <a:r>
              <a:rPr lang="en-US" altLang="zh-CN" sz="1400" b="0" dirty="0" err="1">
                <a:solidFill>
                  <a:schemeClr val="bg2">
                    <a:lumMod val="75000"/>
                    <a:lumOff val="25000"/>
                  </a:schemeClr>
                </a:solidFill>
                <a:effectLst/>
                <a:latin typeface="Consolas" panose="020B0609020204030204" pitchFamily="49" charset="0"/>
              </a:rPr>
              <a:t>dilation_rate</a:t>
            </a:r>
            <a:r>
              <a:rPr lang="en-US" altLang="zh-CN" sz="1400" b="0" dirty="0">
                <a:solidFill>
                  <a:schemeClr val="bg2">
                    <a:lumMod val="75000"/>
                    <a:lumOff val="25000"/>
                  </a:schemeClr>
                </a:solidFill>
                <a:effectLst/>
                <a:latin typeface="Consolas" panose="020B0609020204030204" pitchFamily="49" charset="0"/>
              </a:rPr>
              <a:t>=(1, 1),</a:t>
            </a:r>
          </a:p>
          <a:p>
            <a:r>
              <a:rPr lang="en-US" altLang="zh-CN" sz="1400" dirty="0">
                <a:solidFill>
                  <a:schemeClr val="bg2">
                    <a:lumMod val="75000"/>
                    <a:lumOff val="25000"/>
                  </a:schemeClr>
                </a:solidFill>
                <a:latin typeface="Consolas" panose="020B0609020204030204" pitchFamily="49" charset="0"/>
              </a:rPr>
              <a:t>    </a:t>
            </a:r>
            <a:r>
              <a:rPr lang="en-US" altLang="zh-CN" sz="1400" b="0" dirty="0">
                <a:solidFill>
                  <a:schemeClr val="bg2">
                    <a:lumMod val="75000"/>
                    <a:lumOff val="25000"/>
                  </a:schemeClr>
                </a:solidFill>
                <a:effectLst/>
                <a:latin typeface="Consolas" panose="020B0609020204030204" pitchFamily="49" charset="0"/>
              </a:rPr>
              <a:t>groups=1, activation=None,</a:t>
            </a:r>
          </a:p>
          <a:p>
            <a:r>
              <a:rPr lang="en-US" altLang="zh-CN" sz="1400" b="0" dirty="0">
                <a:solidFill>
                  <a:schemeClr val="bg2">
                    <a:lumMod val="75000"/>
                    <a:lumOff val="25000"/>
                  </a:schemeClr>
                </a:solidFill>
                <a:effectLst/>
                <a:latin typeface="Consolas" panose="020B0609020204030204" pitchFamily="49" charset="0"/>
              </a:rPr>
              <a:t>    </a:t>
            </a:r>
            <a:r>
              <a:rPr lang="en-US" altLang="zh-CN" sz="1400" b="0" dirty="0" err="1">
                <a:solidFill>
                  <a:schemeClr val="bg2">
                    <a:lumMod val="75000"/>
                    <a:lumOff val="25000"/>
                  </a:schemeClr>
                </a:solidFill>
                <a:effectLst/>
                <a:latin typeface="Consolas" panose="020B0609020204030204" pitchFamily="49" charset="0"/>
              </a:rPr>
              <a:t>use_bias</a:t>
            </a:r>
            <a:r>
              <a:rPr lang="en-US" altLang="zh-CN" sz="1400" b="0" dirty="0">
                <a:solidFill>
                  <a:schemeClr val="bg2">
                    <a:lumMod val="75000"/>
                    <a:lumOff val="25000"/>
                  </a:schemeClr>
                </a:solidFill>
                <a:effectLst/>
                <a:latin typeface="Consolas" panose="020B0609020204030204" pitchFamily="49" charset="0"/>
              </a:rPr>
              <a:t>=True,</a:t>
            </a:r>
          </a:p>
          <a:p>
            <a:r>
              <a:rPr lang="en-US" altLang="zh-CN" sz="1400" dirty="0">
                <a:solidFill>
                  <a:schemeClr val="bg2">
                    <a:lumMod val="75000"/>
                    <a:lumOff val="25000"/>
                  </a:schemeClr>
                </a:solidFill>
                <a:latin typeface="Consolas" panose="020B0609020204030204" pitchFamily="49" charset="0"/>
              </a:rPr>
              <a:t>   </a:t>
            </a:r>
            <a:r>
              <a:rPr lang="en-US" altLang="zh-CN" sz="1400" b="0" dirty="0">
                <a:solidFill>
                  <a:schemeClr val="bg2">
                    <a:lumMod val="75000"/>
                    <a:lumOff val="25000"/>
                  </a:schemeClr>
                </a:solidFill>
                <a:effectLst/>
                <a:latin typeface="Consolas" panose="020B0609020204030204" pitchFamily="49" charset="0"/>
              </a:rPr>
              <a:t> </a:t>
            </a:r>
            <a:r>
              <a:rPr lang="en-US" altLang="zh-CN" sz="1400" b="0" dirty="0" err="1">
                <a:solidFill>
                  <a:schemeClr val="bg2">
                    <a:lumMod val="75000"/>
                    <a:lumOff val="25000"/>
                  </a:schemeClr>
                </a:solidFill>
                <a:effectLst/>
                <a:latin typeface="Consolas" panose="020B0609020204030204" pitchFamily="49" charset="0"/>
              </a:rPr>
              <a:t>kernel_initializer</a:t>
            </a:r>
            <a:r>
              <a:rPr lang="en-US" altLang="zh-CN" sz="1400" b="0" dirty="0">
                <a:solidFill>
                  <a:schemeClr val="bg2">
                    <a:lumMod val="75000"/>
                    <a:lumOff val="25000"/>
                  </a:schemeClr>
                </a:solidFill>
                <a:effectLst/>
                <a:latin typeface="Consolas" panose="020B0609020204030204" pitchFamily="49" charset="0"/>
              </a:rPr>
              <a:t>='</a:t>
            </a:r>
            <a:r>
              <a:rPr lang="en-US" altLang="zh-CN" sz="1400" b="0" dirty="0" err="1">
                <a:solidFill>
                  <a:schemeClr val="bg2">
                    <a:lumMod val="75000"/>
                    <a:lumOff val="25000"/>
                  </a:schemeClr>
                </a:solidFill>
                <a:effectLst/>
                <a:latin typeface="Consolas" panose="020B0609020204030204" pitchFamily="49" charset="0"/>
              </a:rPr>
              <a:t>glorot_uniform</a:t>
            </a:r>
            <a:r>
              <a:rPr lang="en-US" altLang="zh-CN" sz="1400" b="0" dirty="0">
                <a:solidFill>
                  <a:schemeClr val="bg2">
                    <a:lumMod val="75000"/>
                    <a:lumOff val="25000"/>
                  </a:schemeClr>
                </a:solidFill>
                <a:effectLst/>
                <a:latin typeface="Consolas" panose="020B0609020204030204" pitchFamily="49" charset="0"/>
              </a:rPr>
              <a:t>',</a:t>
            </a:r>
          </a:p>
          <a:p>
            <a:r>
              <a:rPr lang="en-US" altLang="zh-CN" sz="1400" b="0" dirty="0">
                <a:solidFill>
                  <a:schemeClr val="bg2">
                    <a:lumMod val="75000"/>
                    <a:lumOff val="25000"/>
                  </a:schemeClr>
                </a:solidFill>
                <a:effectLst/>
                <a:latin typeface="Consolas" panose="020B0609020204030204" pitchFamily="49" charset="0"/>
              </a:rPr>
              <a:t>    </a:t>
            </a:r>
            <a:r>
              <a:rPr lang="en-US" altLang="zh-CN" sz="1400" b="0" dirty="0" err="1">
                <a:solidFill>
                  <a:schemeClr val="bg2">
                    <a:lumMod val="75000"/>
                    <a:lumOff val="25000"/>
                  </a:schemeClr>
                </a:solidFill>
                <a:effectLst/>
                <a:latin typeface="Consolas" panose="020B0609020204030204" pitchFamily="49" charset="0"/>
              </a:rPr>
              <a:t>bias_initializer</a:t>
            </a:r>
            <a:r>
              <a:rPr lang="en-US" altLang="zh-CN" sz="1400" b="0" dirty="0">
                <a:solidFill>
                  <a:schemeClr val="bg2">
                    <a:lumMod val="75000"/>
                    <a:lumOff val="25000"/>
                  </a:schemeClr>
                </a:solidFill>
                <a:effectLst/>
                <a:latin typeface="Consolas" panose="020B0609020204030204" pitchFamily="49" charset="0"/>
              </a:rPr>
              <a:t>='zeros’,</a:t>
            </a:r>
          </a:p>
          <a:p>
            <a:r>
              <a:rPr lang="en-US" altLang="zh-CN" sz="1400" dirty="0">
                <a:solidFill>
                  <a:schemeClr val="bg2">
                    <a:lumMod val="75000"/>
                    <a:lumOff val="25000"/>
                  </a:schemeClr>
                </a:solidFill>
                <a:latin typeface="Consolas" panose="020B0609020204030204" pitchFamily="49" charset="0"/>
              </a:rPr>
              <a:t>   </a:t>
            </a:r>
            <a:r>
              <a:rPr lang="en-US" altLang="zh-CN" sz="1400" b="0" dirty="0">
                <a:solidFill>
                  <a:schemeClr val="bg2">
                    <a:lumMod val="75000"/>
                    <a:lumOff val="25000"/>
                  </a:schemeClr>
                </a:solidFill>
                <a:effectLst/>
                <a:latin typeface="Consolas" panose="020B0609020204030204" pitchFamily="49" charset="0"/>
              </a:rPr>
              <a:t> </a:t>
            </a:r>
            <a:r>
              <a:rPr lang="en-US" altLang="zh-CN" sz="1400" b="0" dirty="0" err="1">
                <a:solidFill>
                  <a:schemeClr val="bg2">
                    <a:lumMod val="75000"/>
                    <a:lumOff val="25000"/>
                  </a:schemeClr>
                </a:solidFill>
                <a:effectLst/>
                <a:latin typeface="Consolas" panose="020B0609020204030204" pitchFamily="49" charset="0"/>
              </a:rPr>
              <a:t>kernel_regularizer</a:t>
            </a:r>
            <a:r>
              <a:rPr lang="en-US" altLang="zh-CN" sz="1400" b="0" dirty="0">
                <a:solidFill>
                  <a:schemeClr val="bg2">
                    <a:lumMod val="75000"/>
                    <a:lumOff val="25000"/>
                  </a:schemeClr>
                </a:solidFill>
                <a:effectLst/>
                <a:latin typeface="Consolas" panose="020B0609020204030204" pitchFamily="49" charset="0"/>
              </a:rPr>
              <a:t>=None,</a:t>
            </a:r>
          </a:p>
          <a:p>
            <a:r>
              <a:rPr lang="en-US" altLang="zh-CN" sz="1400" b="0" dirty="0">
                <a:solidFill>
                  <a:schemeClr val="bg2">
                    <a:lumMod val="75000"/>
                    <a:lumOff val="25000"/>
                  </a:schemeClr>
                </a:solidFill>
                <a:effectLst/>
                <a:latin typeface="Consolas" panose="020B0609020204030204" pitchFamily="49" charset="0"/>
              </a:rPr>
              <a:t>    </a:t>
            </a:r>
            <a:r>
              <a:rPr lang="en-US" altLang="zh-CN" sz="1400" b="0" dirty="0" err="1">
                <a:solidFill>
                  <a:schemeClr val="bg2">
                    <a:lumMod val="75000"/>
                    <a:lumOff val="25000"/>
                  </a:schemeClr>
                </a:solidFill>
                <a:effectLst/>
                <a:latin typeface="Consolas" panose="020B0609020204030204" pitchFamily="49" charset="0"/>
              </a:rPr>
              <a:t>bias_regularizer</a:t>
            </a:r>
            <a:r>
              <a:rPr lang="en-US" altLang="zh-CN" sz="1400" b="0" dirty="0">
                <a:solidFill>
                  <a:schemeClr val="bg2">
                    <a:lumMod val="75000"/>
                    <a:lumOff val="25000"/>
                  </a:schemeClr>
                </a:solidFill>
                <a:effectLst/>
                <a:latin typeface="Consolas" panose="020B0609020204030204" pitchFamily="49" charset="0"/>
              </a:rPr>
              <a:t>=None,</a:t>
            </a:r>
          </a:p>
          <a:p>
            <a:r>
              <a:rPr lang="en-US" altLang="zh-CN" sz="1400" dirty="0">
                <a:solidFill>
                  <a:schemeClr val="bg2">
                    <a:lumMod val="75000"/>
                    <a:lumOff val="25000"/>
                  </a:schemeClr>
                </a:solidFill>
                <a:latin typeface="Consolas" panose="020B0609020204030204" pitchFamily="49" charset="0"/>
              </a:rPr>
              <a:t>   </a:t>
            </a:r>
            <a:r>
              <a:rPr lang="en-US" altLang="zh-CN" sz="1400" b="0" dirty="0">
                <a:solidFill>
                  <a:schemeClr val="bg2">
                    <a:lumMod val="75000"/>
                    <a:lumOff val="25000"/>
                  </a:schemeClr>
                </a:solidFill>
                <a:effectLst/>
                <a:latin typeface="Consolas" panose="020B0609020204030204" pitchFamily="49" charset="0"/>
              </a:rPr>
              <a:t> </a:t>
            </a:r>
            <a:r>
              <a:rPr lang="en-US" altLang="zh-CN" sz="1400" b="0" dirty="0" err="1">
                <a:solidFill>
                  <a:schemeClr val="bg2">
                    <a:lumMod val="75000"/>
                    <a:lumOff val="25000"/>
                  </a:schemeClr>
                </a:solidFill>
                <a:effectLst/>
                <a:latin typeface="Consolas" panose="020B0609020204030204" pitchFamily="49" charset="0"/>
              </a:rPr>
              <a:t>activity_regularizer</a:t>
            </a:r>
            <a:r>
              <a:rPr lang="en-US" altLang="zh-CN" sz="1400" b="0" dirty="0">
                <a:solidFill>
                  <a:schemeClr val="bg2">
                    <a:lumMod val="75000"/>
                    <a:lumOff val="25000"/>
                  </a:schemeClr>
                </a:solidFill>
                <a:effectLst/>
                <a:latin typeface="Consolas" panose="020B0609020204030204" pitchFamily="49" charset="0"/>
              </a:rPr>
              <a:t>=None,</a:t>
            </a:r>
          </a:p>
          <a:p>
            <a:r>
              <a:rPr lang="en-US" altLang="zh-CN" sz="1400" dirty="0">
                <a:solidFill>
                  <a:schemeClr val="bg2">
                    <a:lumMod val="75000"/>
                    <a:lumOff val="25000"/>
                  </a:schemeClr>
                </a:solidFill>
                <a:latin typeface="Consolas" panose="020B0609020204030204" pitchFamily="49" charset="0"/>
              </a:rPr>
              <a:t>   </a:t>
            </a:r>
            <a:r>
              <a:rPr lang="en-US" altLang="zh-CN" sz="1400" b="0" dirty="0">
                <a:solidFill>
                  <a:schemeClr val="bg2">
                    <a:lumMod val="75000"/>
                    <a:lumOff val="25000"/>
                  </a:schemeClr>
                </a:solidFill>
                <a:effectLst/>
                <a:latin typeface="Consolas" panose="020B0609020204030204" pitchFamily="49" charset="0"/>
              </a:rPr>
              <a:t> </a:t>
            </a:r>
            <a:r>
              <a:rPr lang="en-US" altLang="zh-CN" sz="1400" b="0" dirty="0" err="1">
                <a:solidFill>
                  <a:schemeClr val="bg2">
                    <a:lumMod val="75000"/>
                    <a:lumOff val="25000"/>
                  </a:schemeClr>
                </a:solidFill>
                <a:effectLst/>
                <a:latin typeface="Consolas" panose="020B0609020204030204" pitchFamily="49" charset="0"/>
              </a:rPr>
              <a:t>kernel_constraint</a:t>
            </a:r>
            <a:r>
              <a:rPr lang="en-US" altLang="zh-CN" sz="1400" b="0" dirty="0">
                <a:solidFill>
                  <a:schemeClr val="bg2">
                    <a:lumMod val="75000"/>
                    <a:lumOff val="25000"/>
                  </a:schemeClr>
                </a:solidFill>
                <a:effectLst/>
                <a:latin typeface="Consolas" panose="020B0609020204030204" pitchFamily="49" charset="0"/>
              </a:rPr>
              <a:t>=None,</a:t>
            </a:r>
          </a:p>
          <a:p>
            <a:r>
              <a:rPr lang="en-US" altLang="zh-CN" sz="1400" b="0" dirty="0">
                <a:solidFill>
                  <a:schemeClr val="bg2">
                    <a:lumMod val="75000"/>
                    <a:lumOff val="25000"/>
                  </a:schemeClr>
                </a:solidFill>
                <a:effectLst/>
                <a:latin typeface="Consolas" panose="020B0609020204030204" pitchFamily="49" charset="0"/>
              </a:rPr>
              <a:t>    </a:t>
            </a:r>
            <a:r>
              <a:rPr lang="en-US" altLang="zh-CN" sz="1400" b="0" dirty="0" err="1">
                <a:solidFill>
                  <a:schemeClr val="bg2">
                    <a:lumMod val="75000"/>
                    <a:lumOff val="25000"/>
                  </a:schemeClr>
                </a:solidFill>
                <a:effectLst/>
                <a:latin typeface="Consolas" panose="020B0609020204030204" pitchFamily="49" charset="0"/>
              </a:rPr>
              <a:t>bias_constraint</a:t>
            </a:r>
            <a:r>
              <a:rPr lang="en-US" altLang="zh-CN" sz="1400" b="0" dirty="0">
                <a:solidFill>
                  <a:schemeClr val="bg2">
                    <a:lumMod val="75000"/>
                    <a:lumOff val="25000"/>
                  </a:schemeClr>
                </a:solidFill>
                <a:effectLst/>
                <a:latin typeface="Consolas" panose="020B0609020204030204" pitchFamily="49" charset="0"/>
              </a:rPr>
              <a:t>=None, </a:t>
            </a:r>
          </a:p>
          <a:p>
            <a:r>
              <a:rPr lang="en-US" altLang="zh-CN" sz="1400" dirty="0">
                <a:solidFill>
                  <a:schemeClr val="bg2">
                    <a:lumMod val="75000"/>
                    <a:lumOff val="25000"/>
                  </a:schemeClr>
                </a:solidFill>
                <a:latin typeface="Consolas" panose="020B0609020204030204" pitchFamily="49" charset="0"/>
              </a:rPr>
              <a:t>    </a:t>
            </a:r>
            <a:r>
              <a:rPr lang="en-US" altLang="zh-CN" sz="1400" b="0" dirty="0">
                <a:solidFill>
                  <a:schemeClr val="bg2">
                    <a:lumMod val="75000"/>
                    <a:lumOff val="25000"/>
                  </a:schemeClr>
                </a:solidFill>
                <a:effectLst/>
                <a:latin typeface="Consolas" panose="020B0609020204030204" pitchFamily="49" charset="0"/>
              </a:rPr>
              <a:t>**</a:t>
            </a:r>
            <a:r>
              <a:rPr lang="en-US" altLang="zh-CN" sz="1400" b="0" dirty="0" err="1">
                <a:solidFill>
                  <a:schemeClr val="bg2">
                    <a:lumMod val="75000"/>
                    <a:lumOff val="25000"/>
                  </a:schemeClr>
                </a:solidFill>
                <a:effectLst/>
                <a:latin typeface="Consolas" panose="020B0609020204030204" pitchFamily="49" charset="0"/>
              </a:rPr>
              <a:t>kwargs</a:t>
            </a:r>
            <a:endParaRPr lang="en-US" altLang="zh-CN" sz="1400" b="0" dirty="0">
              <a:solidFill>
                <a:schemeClr val="bg2">
                  <a:lumMod val="75000"/>
                  <a:lumOff val="25000"/>
                </a:schemeClr>
              </a:solidFill>
              <a:effectLst/>
              <a:latin typeface="Consolas" panose="020B0609020204030204" pitchFamily="49" charset="0"/>
            </a:endParaRPr>
          </a:p>
          <a:p>
            <a:r>
              <a:rPr lang="en-US" altLang="zh-CN" sz="1400" b="0" dirty="0">
                <a:solidFill>
                  <a:schemeClr val="bg2">
                    <a:lumMod val="75000"/>
                    <a:lumOff val="25000"/>
                  </a:schemeClr>
                </a:solidFill>
                <a:effectLst/>
                <a:latin typeface="Consolas" panose="020B0609020204030204" pitchFamily="49" charset="0"/>
              </a:rPr>
              <a:t>)</a:t>
            </a:r>
          </a:p>
          <a:p>
            <a:pPr marL="0" lvl="0" indent="0" algn="l" rtl="0">
              <a:spcBef>
                <a:spcPts val="0"/>
              </a:spcBef>
              <a:spcAft>
                <a:spcPts val="0"/>
              </a:spcAft>
              <a:buNone/>
            </a:pPr>
            <a:endParaRPr sz="1400" b="1" dirty="0">
              <a:solidFill>
                <a:schemeClr val="dk1"/>
              </a:solidFill>
              <a:latin typeface="Roboto"/>
              <a:ea typeface="Roboto"/>
              <a:cs typeface="Roboto"/>
              <a:sym typeface="Roboto"/>
            </a:endParaRPr>
          </a:p>
          <a:p>
            <a:pPr marL="0" lvl="0" indent="0" algn="l" rtl="0">
              <a:lnSpc>
                <a:spcPct val="150000"/>
              </a:lnSpc>
              <a:spcBef>
                <a:spcPts val="1600"/>
              </a:spcBef>
              <a:spcAft>
                <a:spcPts val="0"/>
              </a:spcAft>
              <a:buNone/>
            </a:pPr>
            <a:endParaRPr sz="1400" b="1" dirty="0">
              <a:solidFill>
                <a:srgbClr val="F06292"/>
              </a:solidFill>
            </a:endParaRPr>
          </a:p>
        </p:txBody>
      </p:sp>
      <p:sp>
        <p:nvSpPr>
          <p:cNvPr id="2" name="Google Shape;414;p52">
            <a:extLst>
              <a:ext uri="{FF2B5EF4-FFF2-40B4-BE49-F238E27FC236}">
                <a16:creationId xmlns:a16="http://schemas.microsoft.com/office/drawing/2014/main" id="{E0FB1FD4-6E15-0E92-3CD4-4A124F44C530}"/>
              </a:ext>
            </a:extLst>
          </p:cNvPr>
          <p:cNvSpPr txBox="1"/>
          <p:nvPr/>
        </p:nvSpPr>
        <p:spPr>
          <a:xfrm>
            <a:off x="701116" y="106343"/>
            <a:ext cx="4770043" cy="555522"/>
          </a:xfrm>
          <a:prstGeom prst="rect">
            <a:avLst/>
          </a:prstGeom>
          <a:noFill/>
          <a:ln>
            <a:noFill/>
          </a:ln>
        </p:spPr>
        <p:txBody>
          <a:bodyPr spcFirstLastPara="1" wrap="square" lIns="57150" tIns="57150" rIns="57150" bIns="57150" anchor="t" anchorCtr="0">
            <a:noAutofit/>
          </a:bodyPr>
          <a:lstStyle/>
          <a:p>
            <a:pPr marL="0" lvl="0" indent="0" algn="l" rtl="0">
              <a:spcBef>
                <a:spcPts val="0"/>
              </a:spcBef>
              <a:spcAft>
                <a:spcPts val="0"/>
              </a:spcAft>
              <a:buNone/>
            </a:pPr>
            <a:r>
              <a:rPr lang="en-US" altLang="zh-CN" sz="3400" dirty="0">
                <a:solidFill>
                  <a:srgbClr val="FF6F00"/>
                </a:solidFill>
                <a:latin typeface="Google Sans Medium"/>
                <a:ea typeface="Google Sans Medium"/>
                <a:cs typeface="Google Sans Medium"/>
                <a:sym typeface="Google Sans Medium"/>
              </a:rPr>
              <a:t>tf.keras.layers.conv2D()</a:t>
            </a:r>
            <a:endParaRPr sz="3400" dirty="0">
              <a:solidFill>
                <a:srgbClr val="FF6F00"/>
              </a:solidFill>
              <a:latin typeface="Google Sans Medium"/>
              <a:ea typeface="Google Sans Medium"/>
              <a:cs typeface="Google Sans Medium"/>
              <a:sym typeface="Google Sans Medium"/>
            </a:endParaRPr>
          </a:p>
        </p:txBody>
      </p:sp>
      <p:graphicFrame>
        <p:nvGraphicFramePr>
          <p:cNvPr id="4" name="表格 3">
            <a:extLst>
              <a:ext uri="{FF2B5EF4-FFF2-40B4-BE49-F238E27FC236}">
                <a16:creationId xmlns:a16="http://schemas.microsoft.com/office/drawing/2014/main" id="{FD0E9F8A-2F19-7ABA-AE34-281D352AB1AE}"/>
              </a:ext>
            </a:extLst>
          </p:cNvPr>
          <p:cNvGraphicFramePr>
            <a:graphicFrameLocks noGrp="1"/>
          </p:cNvGraphicFramePr>
          <p:nvPr>
            <p:extLst>
              <p:ext uri="{D42A27DB-BD31-4B8C-83A1-F6EECF244321}">
                <p14:modId xmlns:p14="http://schemas.microsoft.com/office/powerpoint/2010/main" val="2314293569"/>
              </p:ext>
            </p:extLst>
          </p:nvPr>
        </p:nvGraphicFramePr>
        <p:xfrm>
          <a:off x="5087226" y="837662"/>
          <a:ext cx="3853574" cy="3468175"/>
        </p:xfrm>
        <a:graphic>
          <a:graphicData uri="http://schemas.openxmlformats.org/drawingml/2006/table">
            <a:tbl>
              <a:tblPr firstRow="1" firstCol="1" bandRow="1">
                <a:tableStyleId>{D7AC3CCA-C797-4891-BE02-D94E43425B78}</a:tableStyleId>
              </a:tblPr>
              <a:tblGrid>
                <a:gridCol w="1197718">
                  <a:extLst>
                    <a:ext uri="{9D8B030D-6E8A-4147-A177-3AD203B41FA5}">
                      <a16:colId xmlns:a16="http://schemas.microsoft.com/office/drawing/2014/main" val="1198344913"/>
                    </a:ext>
                  </a:extLst>
                </a:gridCol>
                <a:gridCol w="2655856">
                  <a:extLst>
                    <a:ext uri="{9D8B030D-6E8A-4147-A177-3AD203B41FA5}">
                      <a16:colId xmlns:a16="http://schemas.microsoft.com/office/drawing/2014/main" val="2563439366"/>
                    </a:ext>
                  </a:extLst>
                </a:gridCol>
              </a:tblGrid>
              <a:tr h="389695">
                <a:tc>
                  <a:txBody>
                    <a:bodyPr/>
                    <a:lstStyle/>
                    <a:p>
                      <a:endParaRPr lang="zh-CN" sz="1200" dirty="0">
                        <a:effectLst/>
                        <a:latin typeface="+mn-lt"/>
                        <a:ea typeface="+mj-ea"/>
                      </a:endParaRPr>
                    </a:p>
                  </a:txBody>
                  <a:tcPr marL="9525" marR="9525" marT="9525" marB="9525" anchor="ctr"/>
                </a:tc>
                <a:tc>
                  <a:txBody>
                    <a:bodyPr/>
                    <a:lstStyle/>
                    <a:p>
                      <a:pPr algn="ctr"/>
                      <a:r>
                        <a:rPr lang="zh-CN" altLang="en-US" sz="1200" kern="0" dirty="0">
                          <a:effectLst/>
                        </a:rPr>
                        <a:t>激活维度</a:t>
                      </a:r>
                      <a:endParaRPr lang="zh-CN" sz="1200" kern="100" dirty="0">
                        <a:effectLst/>
                        <a:latin typeface="+mn-lt"/>
                        <a:ea typeface="+mj-ea"/>
                        <a:cs typeface="Times New Roman" panose="02020603050405020304" pitchFamily="18" charset="0"/>
                      </a:endParaRPr>
                    </a:p>
                  </a:txBody>
                  <a:tcPr marL="9525" marR="9525" marT="9525" marB="9525" anchor="ctr"/>
                </a:tc>
                <a:extLst>
                  <a:ext uri="{0D108BD9-81ED-4DB2-BD59-A6C34878D82A}">
                    <a16:rowId xmlns:a16="http://schemas.microsoft.com/office/drawing/2014/main" val="2187900669"/>
                  </a:ext>
                </a:extLst>
              </a:tr>
              <a:tr h="384810">
                <a:tc>
                  <a:txBody>
                    <a:bodyPr/>
                    <a:lstStyle/>
                    <a:p>
                      <a:pPr marR="0" algn="l" rtl="0">
                        <a:lnSpc>
                          <a:spcPct val="100000"/>
                        </a:lnSpc>
                        <a:spcBef>
                          <a:spcPts val="0"/>
                        </a:spcBef>
                        <a:spcAft>
                          <a:spcPts val="0"/>
                        </a:spcAft>
                        <a:buClr>
                          <a:srgbClr val="000000"/>
                        </a:buClr>
                        <a:buFont typeface="Arial"/>
                      </a:pPr>
                      <a:r>
                        <a:rPr lang="en-US" altLang="zh-CN" sz="1200" b="1" i="0" u="none" strike="noStrike" kern="0" cap="none" dirty="0">
                          <a:solidFill>
                            <a:schemeClr val="dk1"/>
                          </a:solidFill>
                          <a:effectLst/>
                          <a:latin typeface="+mn-lt"/>
                          <a:ea typeface="+mn-ea"/>
                          <a:cs typeface="+mn-cs"/>
                          <a:sym typeface="Arial"/>
                        </a:rPr>
                        <a:t>filters</a:t>
                      </a:r>
                      <a:endParaRPr lang="zh-CN" altLang="en-US" sz="1200" b="1" i="0" u="none" strike="noStrike" kern="0" cap="none" dirty="0">
                        <a:solidFill>
                          <a:schemeClr val="dk1"/>
                        </a:solidFill>
                        <a:effectLst/>
                        <a:latin typeface="+mn-lt"/>
                        <a:ea typeface="+mn-ea"/>
                        <a:cs typeface="+mn-cs"/>
                        <a:sym typeface="Arial"/>
                      </a:endParaRPr>
                    </a:p>
                  </a:txBody>
                  <a:tcPr marL="9525" marR="9525" marT="9525" marB="9525" anchor="ctr"/>
                </a:tc>
                <a:tc>
                  <a:txBody>
                    <a:bodyPr/>
                    <a:lstStyle/>
                    <a:p>
                      <a:pPr marR="0" algn="l" rtl="0">
                        <a:lnSpc>
                          <a:spcPct val="100000"/>
                        </a:lnSpc>
                        <a:spcBef>
                          <a:spcPts val="0"/>
                        </a:spcBef>
                        <a:spcAft>
                          <a:spcPts val="0"/>
                        </a:spcAft>
                        <a:buClr>
                          <a:srgbClr val="000000"/>
                        </a:buClr>
                        <a:buFont typeface="Arial"/>
                      </a:pPr>
                      <a:r>
                        <a:rPr lang="zh-CN" altLang="en-US" sz="1200" b="1" i="0" u="none" strike="noStrike" kern="0" cap="none" dirty="0">
                          <a:solidFill>
                            <a:schemeClr val="dk1"/>
                          </a:solidFill>
                          <a:effectLst/>
                          <a:latin typeface="+mn-lt"/>
                          <a:ea typeface="+mn-ea"/>
                          <a:cs typeface="+mn-cs"/>
                          <a:sym typeface="Arial"/>
                        </a:rPr>
                        <a:t>卷积核个数</a:t>
                      </a:r>
                    </a:p>
                  </a:txBody>
                  <a:tcPr marL="9525" marR="9525" marT="9525" marB="9525" anchor="ctr"/>
                </a:tc>
                <a:extLst>
                  <a:ext uri="{0D108BD9-81ED-4DB2-BD59-A6C34878D82A}">
                    <a16:rowId xmlns:a16="http://schemas.microsoft.com/office/drawing/2014/main" val="1610084775"/>
                  </a:ext>
                </a:extLst>
              </a:tr>
              <a:tr h="384810">
                <a:tc>
                  <a:txBody>
                    <a:bodyPr/>
                    <a:lstStyle/>
                    <a:p>
                      <a:pPr marR="0" algn="l" rtl="0">
                        <a:lnSpc>
                          <a:spcPct val="100000"/>
                        </a:lnSpc>
                        <a:spcBef>
                          <a:spcPts val="0"/>
                        </a:spcBef>
                        <a:spcAft>
                          <a:spcPts val="0"/>
                        </a:spcAft>
                        <a:buClr>
                          <a:srgbClr val="000000"/>
                        </a:buClr>
                        <a:buFont typeface="Arial"/>
                      </a:pPr>
                      <a:r>
                        <a:rPr lang="en-US" altLang="zh-CN" sz="1200" b="1" i="0" u="none" strike="noStrike" kern="0" cap="none" dirty="0" err="1">
                          <a:solidFill>
                            <a:schemeClr val="dk1"/>
                          </a:solidFill>
                          <a:effectLst/>
                          <a:latin typeface="+mn-lt"/>
                          <a:ea typeface="+mn-ea"/>
                          <a:cs typeface="+mn-cs"/>
                          <a:sym typeface="Arial"/>
                        </a:rPr>
                        <a:t>kernel_size</a:t>
                      </a:r>
                      <a:endParaRPr lang="zh-CN" altLang="en-US" sz="1200" b="1" i="0" u="none" strike="noStrike" kern="0" cap="none" dirty="0">
                        <a:solidFill>
                          <a:schemeClr val="dk1"/>
                        </a:solidFill>
                        <a:effectLst/>
                        <a:latin typeface="+mn-lt"/>
                        <a:ea typeface="+mn-ea"/>
                        <a:cs typeface="+mn-cs"/>
                        <a:sym typeface="Arial"/>
                      </a:endParaRPr>
                    </a:p>
                  </a:txBody>
                  <a:tcPr marL="9525" marR="9525" marT="9525" marB="9525" anchor="ctr"/>
                </a:tc>
                <a:tc>
                  <a:txBody>
                    <a:bodyPr/>
                    <a:lstStyle/>
                    <a:p>
                      <a:pPr marR="0" algn="l" rtl="0">
                        <a:lnSpc>
                          <a:spcPct val="100000"/>
                        </a:lnSpc>
                        <a:spcBef>
                          <a:spcPts val="0"/>
                        </a:spcBef>
                        <a:spcAft>
                          <a:spcPts val="0"/>
                        </a:spcAft>
                        <a:buClr>
                          <a:srgbClr val="000000"/>
                        </a:buClr>
                        <a:buFont typeface="Arial"/>
                      </a:pPr>
                      <a:r>
                        <a:rPr lang="zh-CN" altLang="en-US" sz="1200" b="1" i="0" u="none" strike="noStrike" kern="0" cap="none" dirty="0">
                          <a:solidFill>
                            <a:schemeClr val="dk1"/>
                          </a:solidFill>
                          <a:effectLst/>
                          <a:latin typeface="+mn-lt"/>
                          <a:ea typeface="+mn-ea"/>
                          <a:cs typeface="+mn-cs"/>
                          <a:sym typeface="Arial"/>
                        </a:rPr>
                        <a:t>卷积核尺寸，一般为</a:t>
                      </a:r>
                      <a:r>
                        <a:rPr lang="en-US" altLang="zh-CN" sz="1200" b="1" i="0" u="none" strike="noStrike" kern="0" cap="none" dirty="0">
                          <a:solidFill>
                            <a:schemeClr val="dk1"/>
                          </a:solidFill>
                          <a:effectLst/>
                          <a:latin typeface="+mn-lt"/>
                          <a:ea typeface="+mn-ea"/>
                          <a:cs typeface="+mn-cs"/>
                          <a:sym typeface="Arial"/>
                        </a:rPr>
                        <a:t>3×3</a:t>
                      </a:r>
                      <a:r>
                        <a:rPr lang="zh-CN" altLang="en-US" sz="1200" b="1" i="0" u="none" strike="noStrike" kern="0" cap="none" dirty="0">
                          <a:solidFill>
                            <a:schemeClr val="dk1"/>
                          </a:solidFill>
                          <a:effectLst/>
                          <a:latin typeface="+mn-lt"/>
                          <a:ea typeface="+mn-ea"/>
                          <a:cs typeface="+mn-cs"/>
                          <a:sym typeface="Arial"/>
                        </a:rPr>
                        <a:t>，或者</a:t>
                      </a:r>
                      <a:r>
                        <a:rPr lang="en-US" altLang="zh-CN" sz="1200" b="1" i="0" u="none" strike="noStrike" kern="0" cap="none" dirty="0">
                          <a:solidFill>
                            <a:schemeClr val="dk1"/>
                          </a:solidFill>
                          <a:effectLst/>
                          <a:latin typeface="+mn-lt"/>
                          <a:ea typeface="+mn-ea"/>
                          <a:cs typeface="+mn-cs"/>
                          <a:sym typeface="Arial"/>
                        </a:rPr>
                        <a:t>5×5</a:t>
                      </a:r>
                      <a:endParaRPr lang="zh-CN" altLang="en-US" sz="1200" b="1" i="0" u="none" strike="noStrike" kern="0" cap="none" dirty="0">
                        <a:solidFill>
                          <a:schemeClr val="dk1"/>
                        </a:solidFill>
                        <a:effectLst/>
                        <a:latin typeface="+mn-lt"/>
                        <a:ea typeface="+mn-ea"/>
                        <a:cs typeface="+mn-cs"/>
                        <a:sym typeface="Arial"/>
                      </a:endParaRPr>
                    </a:p>
                  </a:txBody>
                  <a:tcPr marL="9525" marR="9525" marT="9525" marB="9525" anchor="ctr"/>
                </a:tc>
                <a:extLst>
                  <a:ext uri="{0D108BD9-81ED-4DB2-BD59-A6C34878D82A}">
                    <a16:rowId xmlns:a16="http://schemas.microsoft.com/office/drawing/2014/main" val="989025422"/>
                  </a:ext>
                </a:extLst>
              </a:tr>
              <a:tr h="384810">
                <a:tc>
                  <a:txBody>
                    <a:bodyPr/>
                    <a:lstStyle/>
                    <a:p>
                      <a:pPr marR="0" algn="l" rtl="0">
                        <a:lnSpc>
                          <a:spcPct val="100000"/>
                        </a:lnSpc>
                        <a:spcBef>
                          <a:spcPts val="0"/>
                        </a:spcBef>
                        <a:spcAft>
                          <a:spcPts val="0"/>
                        </a:spcAft>
                        <a:buClr>
                          <a:srgbClr val="000000"/>
                        </a:buClr>
                        <a:buFont typeface="Arial"/>
                      </a:pPr>
                      <a:r>
                        <a:rPr lang="en-US" altLang="zh-CN" sz="1200" b="1" i="0" u="none" strike="noStrike" kern="0" cap="none" dirty="0">
                          <a:solidFill>
                            <a:schemeClr val="dk1"/>
                          </a:solidFill>
                          <a:effectLst/>
                          <a:latin typeface="+mn-lt"/>
                          <a:ea typeface="+mn-ea"/>
                          <a:cs typeface="+mn-cs"/>
                          <a:sym typeface="Arial"/>
                        </a:rPr>
                        <a:t>strides</a:t>
                      </a:r>
                      <a:endParaRPr lang="zh-CN" altLang="en-US" sz="1200" b="1" i="0" u="none" strike="noStrike" kern="0" cap="none" dirty="0">
                        <a:solidFill>
                          <a:schemeClr val="dk1"/>
                        </a:solidFill>
                        <a:effectLst/>
                        <a:latin typeface="+mn-lt"/>
                        <a:ea typeface="+mn-ea"/>
                        <a:cs typeface="+mn-cs"/>
                        <a:sym typeface="Arial"/>
                      </a:endParaRPr>
                    </a:p>
                  </a:txBody>
                  <a:tcPr marL="9525" marR="9525" marT="9525" marB="9525" anchor="ctr"/>
                </a:tc>
                <a:tc>
                  <a:txBody>
                    <a:bodyPr/>
                    <a:lstStyle/>
                    <a:p>
                      <a:pPr marR="0" algn="l" rtl="0">
                        <a:lnSpc>
                          <a:spcPct val="100000"/>
                        </a:lnSpc>
                        <a:spcBef>
                          <a:spcPts val="0"/>
                        </a:spcBef>
                        <a:spcAft>
                          <a:spcPts val="0"/>
                        </a:spcAft>
                        <a:buClr>
                          <a:srgbClr val="000000"/>
                        </a:buClr>
                        <a:buFont typeface="Arial"/>
                      </a:pPr>
                      <a:r>
                        <a:rPr lang="zh-CN" altLang="en-US" sz="1200" b="1" i="0" u="none" strike="noStrike" kern="0" cap="none" dirty="0">
                          <a:solidFill>
                            <a:schemeClr val="dk1"/>
                          </a:solidFill>
                          <a:effectLst/>
                          <a:latin typeface="+mn-lt"/>
                          <a:ea typeface="+mn-ea"/>
                          <a:cs typeface="+mn-cs"/>
                          <a:sym typeface="Arial"/>
                        </a:rPr>
                        <a:t>滑动步长</a:t>
                      </a:r>
                    </a:p>
                  </a:txBody>
                  <a:tcPr marL="9525" marR="9525" marT="9525" marB="9525" anchor="ctr"/>
                </a:tc>
                <a:extLst>
                  <a:ext uri="{0D108BD9-81ED-4DB2-BD59-A6C34878D82A}">
                    <a16:rowId xmlns:a16="http://schemas.microsoft.com/office/drawing/2014/main" val="4229075127"/>
                  </a:ext>
                </a:extLst>
              </a:tr>
              <a:tr h="384810">
                <a:tc>
                  <a:txBody>
                    <a:bodyPr/>
                    <a:lstStyle/>
                    <a:p>
                      <a:pPr marR="0" algn="l" rtl="0">
                        <a:lnSpc>
                          <a:spcPct val="100000"/>
                        </a:lnSpc>
                        <a:spcBef>
                          <a:spcPts val="0"/>
                        </a:spcBef>
                        <a:spcAft>
                          <a:spcPts val="0"/>
                        </a:spcAft>
                        <a:buClr>
                          <a:srgbClr val="000000"/>
                        </a:buClr>
                        <a:buFont typeface="Arial"/>
                      </a:pPr>
                      <a:r>
                        <a:rPr lang="en-US" altLang="zh-CN" sz="1200" b="1" i="0" u="none" strike="noStrike" kern="0" cap="none" dirty="0">
                          <a:solidFill>
                            <a:schemeClr val="dk1"/>
                          </a:solidFill>
                          <a:effectLst/>
                          <a:latin typeface="+mn-lt"/>
                          <a:ea typeface="+mn-ea"/>
                          <a:cs typeface="+mn-cs"/>
                          <a:sym typeface="Arial"/>
                        </a:rPr>
                        <a:t>padding</a:t>
                      </a:r>
                      <a:endParaRPr lang="zh-CN" altLang="en-US" sz="1200" b="1" i="0" u="none" strike="noStrike" kern="0" cap="none" dirty="0">
                        <a:solidFill>
                          <a:schemeClr val="dk1"/>
                        </a:solidFill>
                        <a:effectLst/>
                        <a:latin typeface="+mn-lt"/>
                        <a:ea typeface="+mn-ea"/>
                        <a:cs typeface="+mn-cs"/>
                        <a:sym typeface="Arial"/>
                      </a:endParaRPr>
                    </a:p>
                  </a:txBody>
                  <a:tcPr marL="9525" marR="9525" marT="9525" marB="9525" anchor="ctr"/>
                </a:tc>
                <a:tc>
                  <a:txBody>
                    <a:bodyPr/>
                    <a:lstStyle/>
                    <a:p>
                      <a:pPr marR="0" algn="l" rtl="0">
                        <a:lnSpc>
                          <a:spcPct val="100000"/>
                        </a:lnSpc>
                        <a:spcBef>
                          <a:spcPts val="0"/>
                        </a:spcBef>
                        <a:spcAft>
                          <a:spcPts val="0"/>
                        </a:spcAft>
                        <a:buClr>
                          <a:srgbClr val="000000"/>
                        </a:buClr>
                        <a:buFont typeface="Arial"/>
                      </a:pPr>
                      <a:r>
                        <a:rPr lang="zh-CN" altLang="en-US" sz="1200" b="1" i="0" u="none" strike="noStrike" kern="0" cap="none" dirty="0">
                          <a:solidFill>
                            <a:schemeClr val="dk1"/>
                          </a:solidFill>
                          <a:effectLst/>
                          <a:latin typeface="+mn-lt"/>
                          <a:ea typeface="+mn-ea"/>
                          <a:cs typeface="+mn-cs"/>
                          <a:sym typeface="Arial"/>
                        </a:rPr>
                        <a:t>填充</a:t>
                      </a:r>
                    </a:p>
                  </a:txBody>
                  <a:tcPr marL="9525" marR="9525" marT="9525" marB="9525" anchor="ctr"/>
                </a:tc>
                <a:extLst>
                  <a:ext uri="{0D108BD9-81ED-4DB2-BD59-A6C34878D82A}">
                    <a16:rowId xmlns:a16="http://schemas.microsoft.com/office/drawing/2014/main" val="3149517260"/>
                  </a:ext>
                </a:extLst>
              </a:tr>
              <a:tr h="384810">
                <a:tc>
                  <a:txBody>
                    <a:bodyPr/>
                    <a:lstStyle/>
                    <a:p>
                      <a:pPr marR="0" algn="l" rtl="0">
                        <a:lnSpc>
                          <a:spcPct val="100000"/>
                        </a:lnSpc>
                        <a:spcBef>
                          <a:spcPts val="0"/>
                        </a:spcBef>
                        <a:spcAft>
                          <a:spcPts val="0"/>
                        </a:spcAft>
                        <a:buClr>
                          <a:srgbClr val="000000"/>
                        </a:buClr>
                        <a:buFont typeface="Arial"/>
                      </a:pPr>
                      <a:r>
                        <a:rPr lang="en-US" altLang="zh-CN" sz="1200" b="1" i="0" u="none" strike="noStrike" kern="0" cap="none" dirty="0" err="1">
                          <a:solidFill>
                            <a:schemeClr val="dk1"/>
                          </a:solidFill>
                          <a:effectLst/>
                          <a:latin typeface="+mn-lt"/>
                          <a:ea typeface="+mn-ea"/>
                          <a:cs typeface="+mn-cs"/>
                          <a:sym typeface="Arial"/>
                        </a:rPr>
                        <a:t>data_format</a:t>
                      </a:r>
                      <a:endParaRPr lang="zh-CN" altLang="en-US" sz="1200" b="1" i="0" u="none" strike="noStrike" kern="0" cap="none" dirty="0">
                        <a:solidFill>
                          <a:schemeClr val="dk1"/>
                        </a:solidFill>
                        <a:effectLst/>
                        <a:latin typeface="+mn-lt"/>
                        <a:ea typeface="+mn-ea"/>
                        <a:cs typeface="+mn-cs"/>
                        <a:sym typeface="Arial"/>
                      </a:endParaRPr>
                    </a:p>
                  </a:txBody>
                  <a:tcPr marL="9525" marR="9525" marT="9525" marB="9525" anchor="ctr"/>
                </a:tc>
                <a:tc>
                  <a:txBody>
                    <a:bodyPr/>
                    <a:lstStyle/>
                    <a:p>
                      <a:pPr marR="0" algn="l" rtl="0">
                        <a:lnSpc>
                          <a:spcPct val="100000"/>
                        </a:lnSpc>
                        <a:spcBef>
                          <a:spcPts val="0"/>
                        </a:spcBef>
                        <a:spcAft>
                          <a:spcPts val="0"/>
                        </a:spcAft>
                        <a:buClr>
                          <a:srgbClr val="000000"/>
                        </a:buClr>
                        <a:buFont typeface="Arial"/>
                      </a:pPr>
                      <a:r>
                        <a:rPr lang="zh-CN" altLang="en-US" sz="1200" b="1" i="0" u="none" strike="noStrike" kern="0" cap="none" dirty="0">
                          <a:solidFill>
                            <a:schemeClr val="dk1"/>
                          </a:solidFill>
                          <a:effectLst/>
                          <a:latin typeface="+mn-lt"/>
                          <a:ea typeface="+mn-ea"/>
                          <a:cs typeface="+mn-cs"/>
                          <a:sym typeface="Arial"/>
                        </a:rPr>
                        <a:t>输入的数据格式</a:t>
                      </a:r>
                    </a:p>
                  </a:txBody>
                  <a:tcPr marL="9525" marR="9525" marT="9525" marB="9525" anchor="ctr"/>
                </a:tc>
                <a:extLst>
                  <a:ext uri="{0D108BD9-81ED-4DB2-BD59-A6C34878D82A}">
                    <a16:rowId xmlns:a16="http://schemas.microsoft.com/office/drawing/2014/main" val="3958729812"/>
                  </a:ext>
                </a:extLst>
              </a:tr>
              <a:tr h="384810">
                <a:tc>
                  <a:txBody>
                    <a:bodyPr/>
                    <a:lstStyle/>
                    <a:p>
                      <a:pPr marR="0" algn="l" rtl="0">
                        <a:lnSpc>
                          <a:spcPct val="100000"/>
                        </a:lnSpc>
                        <a:spcBef>
                          <a:spcPts val="0"/>
                        </a:spcBef>
                        <a:spcAft>
                          <a:spcPts val="0"/>
                        </a:spcAft>
                        <a:buClr>
                          <a:srgbClr val="000000"/>
                        </a:buClr>
                        <a:buFont typeface="Arial"/>
                      </a:pPr>
                      <a:r>
                        <a:rPr lang="en-US" altLang="zh-CN" sz="1200" b="1" i="0" u="none" strike="noStrike" kern="0" cap="none" dirty="0" err="1">
                          <a:solidFill>
                            <a:schemeClr val="dk1"/>
                          </a:solidFill>
                          <a:effectLst/>
                          <a:latin typeface="+mn-lt"/>
                          <a:ea typeface="+mn-ea"/>
                          <a:cs typeface="+mn-cs"/>
                          <a:sym typeface="Arial"/>
                        </a:rPr>
                        <a:t>dilation_rate</a:t>
                      </a:r>
                      <a:endParaRPr lang="zh-CN" altLang="en-US" sz="1200" b="1" i="0" u="none" strike="noStrike" kern="0" cap="none" dirty="0">
                        <a:solidFill>
                          <a:schemeClr val="dk1"/>
                        </a:solidFill>
                        <a:effectLst/>
                        <a:latin typeface="+mn-lt"/>
                        <a:ea typeface="+mn-ea"/>
                        <a:cs typeface="+mn-cs"/>
                        <a:sym typeface="Arial"/>
                      </a:endParaRPr>
                    </a:p>
                  </a:txBody>
                  <a:tcPr marL="9525" marR="9525" marT="9525" marB="9525" anchor="ctr"/>
                </a:tc>
                <a:tc>
                  <a:txBody>
                    <a:bodyPr/>
                    <a:lstStyle/>
                    <a:p>
                      <a:pPr marR="0" algn="l" rtl="0">
                        <a:lnSpc>
                          <a:spcPct val="100000"/>
                        </a:lnSpc>
                        <a:spcBef>
                          <a:spcPts val="0"/>
                        </a:spcBef>
                        <a:spcAft>
                          <a:spcPts val="0"/>
                        </a:spcAft>
                        <a:buClr>
                          <a:srgbClr val="000000"/>
                        </a:buClr>
                        <a:buFont typeface="Arial"/>
                      </a:pPr>
                      <a:r>
                        <a:rPr lang="zh-CN" altLang="en-US" sz="1200" b="1" i="0" u="none" strike="noStrike" kern="0" cap="none" dirty="0">
                          <a:solidFill>
                            <a:schemeClr val="dk1"/>
                          </a:solidFill>
                          <a:effectLst/>
                          <a:latin typeface="+mn-lt"/>
                          <a:ea typeface="+mn-ea"/>
                          <a:cs typeface="+mn-cs"/>
                          <a:sym typeface="Arial"/>
                        </a:rPr>
                        <a:t>卷积核的膨胀系数</a:t>
                      </a:r>
                    </a:p>
                  </a:txBody>
                  <a:tcPr marL="9525" marR="9525" marT="9525" marB="9525" anchor="ctr"/>
                </a:tc>
                <a:extLst>
                  <a:ext uri="{0D108BD9-81ED-4DB2-BD59-A6C34878D82A}">
                    <a16:rowId xmlns:a16="http://schemas.microsoft.com/office/drawing/2014/main" val="3561470107"/>
                  </a:ext>
                </a:extLst>
              </a:tr>
              <a:tr h="384810">
                <a:tc>
                  <a:txBody>
                    <a:bodyPr/>
                    <a:lstStyle/>
                    <a:p>
                      <a:pPr marR="0" algn="l" rtl="0">
                        <a:lnSpc>
                          <a:spcPct val="100000"/>
                        </a:lnSpc>
                        <a:spcBef>
                          <a:spcPts val="0"/>
                        </a:spcBef>
                        <a:spcAft>
                          <a:spcPts val="0"/>
                        </a:spcAft>
                        <a:buClr>
                          <a:srgbClr val="000000"/>
                        </a:buClr>
                        <a:buFont typeface="Arial"/>
                      </a:pPr>
                      <a:r>
                        <a:rPr lang="en-US" altLang="zh-CN" sz="1200" b="1" i="0" u="none" strike="noStrike" kern="0" cap="none" dirty="0" err="1">
                          <a:solidFill>
                            <a:schemeClr val="dk1"/>
                          </a:solidFill>
                          <a:effectLst/>
                          <a:latin typeface="+mn-lt"/>
                          <a:ea typeface="+mn-ea"/>
                          <a:cs typeface="+mn-cs"/>
                          <a:sym typeface="Arial"/>
                        </a:rPr>
                        <a:t>use_bias</a:t>
                      </a:r>
                      <a:endParaRPr lang="zh-CN" altLang="en-US" sz="1200" b="1" i="0" u="none" strike="noStrike" kern="0" cap="none" dirty="0">
                        <a:solidFill>
                          <a:schemeClr val="dk1"/>
                        </a:solidFill>
                        <a:effectLst/>
                        <a:latin typeface="+mn-lt"/>
                        <a:ea typeface="+mn-ea"/>
                        <a:cs typeface="+mn-cs"/>
                        <a:sym typeface="Arial"/>
                      </a:endParaRPr>
                    </a:p>
                  </a:txBody>
                  <a:tcPr marL="9525" marR="9525" marT="9525" marB="9525" anchor="ctr"/>
                </a:tc>
                <a:tc>
                  <a:txBody>
                    <a:bodyPr/>
                    <a:lstStyle/>
                    <a:p>
                      <a:pPr marR="0" algn="l" rtl="0">
                        <a:lnSpc>
                          <a:spcPct val="100000"/>
                        </a:lnSpc>
                        <a:spcBef>
                          <a:spcPts val="0"/>
                        </a:spcBef>
                        <a:spcAft>
                          <a:spcPts val="0"/>
                        </a:spcAft>
                        <a:buClr>
                          <a:srgbClr val="000000"/>
                        </a:buClr>
                        <a:buFont typeface="Arial"/>
                      </a:pPr>
                      <a:r>
                        <a:rPr lang="zh-CN" altLang="en-US" sz="1200" b="1" i="0" u="none" strike="noStrike" kern="0" cap="none" dirty="0">
                          <a:solidFill>
                            <a:schemeClr val="dk1"/>
                          </a:solidFill>
                          <a:effectLst/>
                          <a:latin typeface="+mn-lt"/>
                          <a:ea typeface="+mn-ea"/>
                          <a:cs typeface="+mn-cs"/>
                          <a:sym typeface="Arial"/>
                        </a:rPr>
                        <a:t>激活函数</a:t>
                      </a:r>
                    </a:p>
                  </a:txBody>
                  <a:tcPr marL="9525" marR="9525" marT="9525" marB="9525" anchor="ctr"/>
                </a:tc>
                <a:extLst>
                  <a:ext uri="{0D108BD9-81ED-4DB2-BD59-A6C34878D82A}">
                    <a16:rowId xmlns:a16="http://schemas.microsoft.com/office/drawing/2014/main" val="1621717957"/>
                  </a:ext>
                </a:extLst>
              </a:tr>
              <a:tr h="384810">
                <a:tc>
                  <a:txBody>
                    <a:bodyPr/>
                    <a:lstStyle/>
                    <a:p>
                      <a:pPr algn="l"/>
                      <a:r>
                        <a:rPr lang="en-US" sz="1200" kern="0" dirty="0" err="1">
                          <a:effectLst/>
                        </a:rPr>
                        <a:t>Softmax</a:t>
                      </a:r>
                      <a:endParaRPr lang="zh-CN" sz="1200" kern="100" dirty="0">
                        <a:effectLst/>
                        <a:latin typeface="+mn-lt"/>
                        <a:ea typeface="+mj-ea"/>
                        <a:cs typeface="Times New Roman" panose="02020603050405020304" pitchFamily="18" charset="0"/>
                      </a:endParaRPr>
                    </a:p>
                  </a:txBody>
                  <a:tcPr marL="9525" marR="9525" marT="9525" marB="9525" anchor="ctr"/>
                </a:tc>
                <a:tc>
                  <a:txBody>
                    <a:bodyPr/>
                    <a:lstStyle/>
                    <a:p>
                      <a:pPr marR="0" algn="l" rtl="0">
                        <a:lnSpc>
                          <a:spcPct val="100000"/>
                        </a:lnSpc>
                        <a:spcBef>
                          <a:spcPts val="0"/>
                        </a:spcBef>
                        <a:spcAft>
                          <a:spcPts val="0"/>
                        </a:spcAft>
                        <a:buClr>
                          <a:srgbClr val="000000"/>
                        </a:buClr>
                        <a:buFont typeface="Arial"/>
                      </a:pPr>
                      <a:r>
                        <a:rPr lang="zh-CN" altLang="en-US" sz="1200" b="1" i="0" u="none" strike="noStrike" kern="0" cap="none" dirty="0">
                          <a:solidFill>
                            <a:schemeClr val="dk1"/>
                          </a:solidFill>
                          <a:effectLst/>
                          <a:latin typeface="+mn-lt"/>
                          <a:ea typeface="+mn-ea"/>
                          <a:cs typeface="+mn-cs"/>
                          <a:sym typeface="Arial"/>
                        </a:rPr>
                        <a:t>偏置项</a:t>
                      </a:r>
                    </a:p>
                  </a:txBody>
                  <a:tcPr marL="9525" marR="9525" marT="9525" marB="9525" anchor="ctr"/>
                </a:tc>
                <a:extLst>
                  <a:ext uri="{0D108BD9-81ED-4DB2-BD59-A6C34878D82A}">
                    <a16:rowId xmlns:a16="http://schemas.microsoft.com/office/drawing/2014/main" val="1456626376"/>
                  </a:ext>
                </a:extLst>
              </a:tr>
            </a:tbl>
          </a:graphicData>
        </a:graphic>
      </p:graphicFrame>
    </p:spTree>
    <p:extLst>
      <p:ext uri="{BB962C8B-B14F-4D97-AF65-F5344CB8AC3E}">
        <p14:creationId xmlns:p14="http://schemas.microsoft.com/office/powerpoint/2010/main" val="233211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2"/>
          <p:cNvSpPr txBox="1">
            <a:spLocks noGrp="1"/>
          </p:cNvSpPr>
          <p:nvPr>
            <p:ph type="subTitle" idx="4294967295"/>
          </p:nvPr>
        </p:nvSpPr>
        <p:spPr>
          <a:xfrm>
            <a:off x="997525" y="1015867"/>
            <a:ext cx="7475915" cy="2541721"/>
          </a:xfrm>
          <a:prstGeom prst="rect">
            <a:avLst/>
          </a:prstGeom>
        </p:spPr>
        <p:txBody>
          <a:bodyPr spcFirstLastPara="1" wrap="square" lIns="91425" tIns="91425" rIns="91425" bIns="91425" anchor="t" anchorCtr="0">
            <a:noAutofit/>
          </a:bodyPr>
          <a:lstStyle/>
          <a:p>
            <a:pPr marL="0" indent="0">
              <a:buNone/>
            </a:pPr>
            <a:r>
              <a:rPr lang="en-US" altLang="zh-CN" sz="1400" b="1" dirty="0">
                <a:solidFill>
                  <a:srgbClr val="9CDCFE"/>
                </a:solidFill>
                <a:effectLst/>
                <a:latin typeface="Consolas" panose="020B0609020204030204" pitchFamily="49" charset="0"/>
              </a:rPr>
              <a:t>model</a:t>
            </a:r>
            <a:r>
              <a:rPr lang="en-US" altLang="zh-CN" sz="1400" b="1" dirty="0">
                <a:solidFill>
                  <a:srgbClr val="D4D4D4"/>
                </a:solidFill>
                <a:effectLst/>
                <a:latin typeface="Consolas" panose="020B0609020204030204" pitchFamily="49" charset="0"/>
              </a:rPr>
              <a:t> = </a:t>
            </a:r>
            <a:r>
              <a:rPr lang="en-US" altLang="zh-CN" sz="1400" b="1" dirty="0" err="1">
                <a:solidFill>
                  <a:srgbClr val="9CDCFE"/>
                </a:solidFill>
                <a:effectLst/>
                <a:latin typeface="Consolas" panose="020B0609020204030204" pitchFamily="49" charset="0"/>
              </a:rPr>
              <a:t>keras</a:t>
            </a:r>
            <a:r>
              <a:rPr lang="en-US" altLang="zh-CN" sz="1400" b="1" dirty="0" err="1">
                <a:solidFill>
                  <a:srgbClr val="D4D4D4"/>
                </a:solidFill>
                <a:effectLst/>
                <a:latin typeface="Consolas" panose="020B0609020204030204" pitchFamily="49" charset="0"/>
              </a:rPr>
              <a:t>.models.Sequential</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keras</a:t>
            </a:r>
            <a:r>
              <a:rPr lang="en-US" altLang="zh-CN" sz="1400" b="1" dirty="0">
                <a:solidFill>
                  <a:srgbClr val="D4D4D4"/>
                </a:solidFill>
                <a:effectLst/>
                <a:latin typeface="Consolas" panose="020B0609020204030204" pitchFamily="49" charset="0"/>
              </a:rPr>
              <a:t>.layers.Conv2D(</a:t>
            </a:r>
            <a:r>
              <a:rPr lang="en-US" altLang="zh-CN" sz="1400" b="1" dirty="0">
                <a:solidFill>
                  <a:srgbClr val="B5CEA8"/>
                </a:solidFill>
                <a:effectLst/>
                <a:latin typeface="Consolas" panose="020B0609020204030204" pitchFamily="49" charset="0"/>
              </a:rPr>
              <a:t>32</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3</a:t>
            </a: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activation</a:t>
            </a:r>
            <a:r>
              <a:rPr lang="en-US" altLang="zh-CN" sz="1400" b="1" dirty="0">
                <a:solidFill>
                  <a:srgbClr val="D4D4D4"/>
                </a:solidFill>
                <a:effectLst/>
                <a:latin typeface="Consolas" panose="020B0609020204030204" pitchFamily="49" charset="0"/>
              </a:rPr>
              <a:t>=</a:t>
            </a:r>
            <a:r>
              <a:rPr lang="en-US" altLang="zh-CN" sz="1400" b="1" dirty="0">
                <a:solidFill>
                  <a:srgbClr val="CE9178"/>
                </a:solidFill>
                <a:effectLst/>
                <a:latin typeface="Consolas" panose="020B0609020204030204" pitchFamily="49" charset="0"/>
              </a:rPr>
              <a:t>'</a:t>
            </a:r>
            <a:r>
              <a:rPr lang="en-US" altLang="zh-CN" sz="1400" b="1" dirty="0" err="1">
                <a:solidFill>
                  <a:srgbClr val="CE9178"/>
                </a:solidFill>
                <a:effectLst/>
                <a:latin typeface="Consolas" panose="020B0609020204030204" pitchFamily="49" charset="0"/>
              </a:rPr>
              <a:t>relu</a:t>
            </a:r>
            <a:r>
              <a:rPr lang="en-US" altLang="zh-CN" sz="1400" b="1" dirty="0">
                <a:solidFill>
                  <a:srgbClr val="CE9178"/>
                </a:solidFill>
                <a:effectLst/>
                <a:latin typeface="Consolas" panose="020B0609020204030204" pitchFamily="49" charset="0"/>
              </a:rPr>
              <a:t>'</a:t>
            </a: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input_shape</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32</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32</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3</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keras</a:t>
            </a:r>
            <a:r>
              <a:rPr lang="en-US" altLang="zh-CN" sz="1400" b="1" dirty="0">
                <a:solidFill>
                  <a:srgbClr val="D4D4D4"/>
                </a:solidFill>
                <a:effectLst/>
                <a:latin typeface="Consolas" panose="020B0609020204030204" pitchFamily="49" charset="0"/>
              </a:rPr>
              <a:t>.layers.MaxPooling2D(</a:t>
            </a:r>
            <a:r>
              <a:rPr lang="en-US" altLang="zh-CN" sz="1400" b="0" dirty="0">
                <a:solidFill>
                  <a:srgbClr val="D4D4D4"/>
                </a:solidFill>
                <a:effectLst/>
                <a:latin typeface="Consolas" panose="020B0609020204030204" pitchFamily="49" charset="0"/>
              </a:rPr>
              <a:t>(</a:t>
            </a:r>
            <a:r>
              <a:rPr lang="en-US" altLang="zh-CN" sz="1400" b="0" dirty="0">
                <a:solidFill>
                  <a:srgbClr val="B5CEA8"/>
                </a:solidFill>
                <a:effectLst/>
                <a:latin typeface="Consolas" panose="020B0609020204030204" pitchFamily="49" charset="0"/>
              </a:rPr>
              <a:t>2</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2</a:t>
            </a:r>
            <a:r>
              <a:rPr lang="en-US" altLang="zh-CN" sz="1400" b="0" dirty="0">
                <a:solidFill>
                  <a:srgbClr val="D4D4D4"/>
                </a:solidFill>
                <a:effectLst/>
                <a:latin typeface="Consolas" panose="020B0609020204030204" pitchFamily="49" charset="0"/>
              </a:rPr>
              <a:t>)</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keras</a:t>
            </a:r>
            <a:r>
              <a:rPr lang="en-US" altLang="zh-CN" sz="1400" b="1" dirty="0">
                <a:solidFill>
                  <a:srgbClr val="D4D4D4"/>
                </a:solidFill>
                <a:effectLst/>
                <a:latin typeface="Consolas" panose="020B0609020204030204" pitchFamily="49" charset="0"/>
              </a:rPr>
              <a:t>.layers.Conv2D(</a:t>
            </a:r>
            <a:r>
              <a:rPr lang="en-US" altLang="zh-CN" sz="1400" b="1" dirty="0">
                <a:solidFill>
                  <a:srgbClr val="B5CEA8"/>
                </a:solidFill>
                <a:effectLst/>
                <a:latin typeface="Consolas" panose="020B0609020204030204" pitchFamily="49" charset="0"/>
              </a:rPr>
              <a:t>64</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3</a:t>
            </a: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activation</a:t>
            </a:r>
            <a:r>
              <a:rPr lang="en-US" altLang="zh-CN" sz="1400" b="1" dirty="0">
                <a:solidFill>
                  <a:srgbClr val="D4D4D4"/>
                </a:solidFill>
                <a:effectLst/>
                <a:latin typeface="Consolas" panose="020B0609020204030204" pitchFamily="49" charset="0"/>
              </a:rPr>
              <a:t>=</a:t>
            </a:r>
            <a:r>
              <a:rPr lang="en-US" altLang="zh-CN" sz="1400" b="1" dirty="0">
                <a:solidFill>
                  <a:srgbClr val="CE9178"/>
                </a:solidFill>
                <a:effectLst/>
                <a:latin typeface="Consolas" panose="020B0609020204030204" pitchFamily="49" charset="0"/>
              </a:rPr>
              <a:t>'</a:t>
            </a:r>
            <a:r>
              <a:rPr lang="en-US" altLang="zh-CN" sz="1400" b="1" dirty="0" err="1">
                <a:solidFill>
                  <a:srgbClr val="CE9178"/>
                </a:solidFill>
                <a:effectLst/>
                <a:latin typeface="Consolas" panose="020B0609020204030204" pitchFamily="49" charset="0"/>
              </a:rPr>
              <a:t>relu</a:t>
            </a:r>
            <a:r>
              <a:rPr lang="en-US" altLang="zh-CN" sz="1400" b="1" dirty="0">
                <a:solidFill>
                  <a:srgbClr val="CE9178"/>
                </a:solidFill>
                <a:effectLst/>
                <a:latin typeface="Consolas" panose="020B0609020204030204" pitchFamily="49" charset="0"/>
              </a:rPr>
              <a:t>'</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keras</a:t>
            </a:r>
            <a:r>
              <a:rPr lang="en-US" altLang="zh-CN" sz="1400" b="1" dirty="0">
                <a:solidFill>
                  <a:srgbClr val="D4D4D4"/>
                </a:solidFill>
                <a:effectLst/>
                <a:latin typeface="Consolas" panose="020B0609020204030204" pitchFamily="49" charset="0"/>
              </a:rPr>
              <a:t>.layers.MaxPooling2D(</a:t>
            </a:r>
            <a:r>
              <a:rPr lang="en-US" altLang="zh-CN" sz="1400" b="0" dirty="0">
                <a:solidFill>
                  <a:srgbClr val="D4D4D4"/>
                </a:solidFill>
                <a:effectLst/>
                <a:latin typeface="Consolas" panose="020B0609020204030204" pitchFamily="49" charset="0"/>
              </a:rPr>
              <a:t>(</a:t>
            </a:r>
            <a:r>
              <a:rPr lang="en-US" altLang="zh-CN" sz="1400" b="0" dirty="0">
                <a:solidFill>
                  <a:srgbClr val="B5CEA8"/>
                </a:solidFill>
                <a:effectLst/>
                <a:latin typeface="Consolas" panose="020B0609020204030204" pitchFamily="49" charset="0"/>
              </a:rPr>
              <a:t>2</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2</a:t>
            </a:r>
            <a:r>
              <a:rPr lang="en-US" altLang="zh-CN" sz="1400" b="0" dirty="0">
                <a:solidFill>
                  <a:srgbClr val="D4D4D4"/>
                </a:solidFill>
                <a:effectLst/>
                <a:latin typeface="Consolas" panose="020B0609020204030204" pitchFamily="49" charset="0"/>
              </a:rPr>
              <a:t>)</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keras</a:t>
            </a:r>
            <a:r>
              <a:rPr lang="en-US" altLang="zh-CN" sz="1400" b="1" dirty="0">
                <a:solidFill>
                  <a:srgbClr val="D4D4D4"/>
                </a:solidFill>
                <a:effectLst/>
                <a:latin typeface="Consolas" panose="020B0609020204030204" pitchFamily="49" charset="0"/>
              </a:rPr>
              <a:t>.layers.Conv2D(</a:t>
            </a:r>
            <a:r>
              <a:rPr lang="en-US" altLang="zh-CN" sz="1400" b="1" dirty="0">
                <a:solidFill>
                  <a:srgbClr val="B5CEA8"/>
                </a:solidFill>
                <a:effectLst/>
                <a:latin typeface="Consolas" panose="020B0609020204030204" pitchFamily="49" charset="0"/>
              </a:rPr>
              <a:t>64</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3</a:t>
            </a: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activation</a:t>
            </a:r>
            <a:r>
              <a:rPr lang="en-US" altLang="zh-CN" sz="1400" b="1" dirty="0">
                <a:solidFill>
                  <a:srgbClr val="D4D4D4"/>
                </a:solidFill>
                <a:effectLst/>
                <a:latin typeface="Consolas" panose="020B0609020204030204" pitchFamily="49" charset="0"/>
              </a:rPr>
              <a:t>=</a:t>
            </a:r>
            <a:r>
              <a:rPr lang="en-US" altLang="zh-CN" sz="1400" b="1" dirty="0">
                <a:solidFill>
                  <a:srgbClr val="CE9178"/>
                </a:solidFill>
                <a:effectLst/>
                <a:latin typeface="Consolas" panose="020B0609020204030204" pitchFamily="49" charset="0"/>
              </a:rPr>
              <a:t>'</a:t>
            </a:r>
            <a:r>
              <a:rPr lang="en-US" altLang="zh-CN" sz="1400" b="1" dirty="0" err="1">
                <a:solidFill>
                  <a:srgbClr val="CE9178"/>
                </a:solidFill>
                <a:effectLst/>
                <a:latin typeface="Consolas" panose="020B0609020204030204" pitchFamily="49" charset="0"/>
              </a:rPr>
              <a:t>relu</a:t>
            </a:r>
            <a:r>
              <a:rPr lang="en-US" altLang="zh-CN" sz="1400" b="1" dirty="0">
                <a:solidFill>
                  <a:srgbClr val="CE9178"/>
                </a:solidFill>
                <a:effectLst/>
                <a:latin typeface="Consolas" panose="020B0609020204030204" pitchFamily="49" charset="0"/>
              </a:rPr>
              <a:t>'</a:t>
            </a:r>
            <a:r>
              <a:rPr lang="en-US" altLang="zh-CN" sz="1400" b="1" dirty="0">
                <a:solidFill>
                  <a:srgbClr val="D4D4D4"/>
                </a:solidFill>
                <a:effectLst/>
                <a:latin typeface="Consolas" panose="020B0609020204030204" pitchFamily="49" charset="0"/>
              </a:rPr>
              <a:t>) ,</a:t>
            </a:r>
          </a:p>
          <a:p>
            <a:pPr marL="0" indent="0">
              <a:buNone/>
            </a:pP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keras</a:t>
            </a:r>
            <a:r>
              <a:rPr lang="en-US" altLang="zh-CN" sz="1400" b="1" dirty="0" err="1">
                <a:solidFill>
                  <a:srgbClr val="D4D4D4"/>
                </a:solidFill>
                <a:effectLst/>
                <a:latin typeface="Consolas" panose="020B0609020204030204" pitchFamily="49" charset="0"/>
              </a:rPr>
              <a:t>.layers.Flatten</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keras</a:t>
            </a:r>
            <a:r>
              <a:rPr lang="en-US" altLang="zh-CN" sz="1400" b="1" dirty="0" err="1">
                <a:solidFill>
                  <a:srgbClr val="D4D4D4"/>
                </a:solidFill>
                <a:effectLst/>
                <a:latin typeface="Consolas" panose="020B0609020204030204" pitchFamily="49" charset="0"/>
              </a:rPr>
              <a:t>.layers.Dense</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512</a:t>
            </a: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activation</a:t>
            </a:r>
            <a:r>
              <a:rPr lang="en-US" altLang="zh-CN" sz="1400" b="1" dirty="0">
                <a:solidFill>
                  <a:srgbClr val="D4D4D4"/>
                </a:solidFill>
                <a:effectLst/>
                <a:latin typeface="Consolas" panose="020B0609020204030204" pitchFamily="49" charset="0"/>
              </a:rPr>
              <a:t>=</a:t>
            </a:r>
            <a:r>
              <a:rPr lang="en-US" altLang="zh-CN" sz="1400" b="1" dirty="0">
                <a:solidFill>
                  <a:srgbClr val="CE9178"/>
                </a:solidFill>
                <a:effectLst/>
                <a:latin typeface="Consolas" panose="020B0609020204030204" pitchFamily="49" charset="0"/>
              </a:rPr>
              <a:t>'</a:t>
            </a:r>
            <a:r>
              <a:rPr lang="en-US" altLang="zh-CN" sz="1400" b="1" dirty="0" err="1">
                <a:solidFill>
                  <a:srgbClr val="CE9178"/>
                </a:solidFill>
                <a:effectLst/>
                <a:latin typeface="Consolas" panose="020B0609020204030204" pitchFamily="49" charset="0"/>
              </a:rPr>
              <a:t>relu</a:t>
            </a:r>
            <a:r>
              <a:rPr lang="en-US" altLang="zh-CN" sz="1400" b="1" dirty="0">
                <a:solidFill>
                  <a:srgbClr val="CE9178"/>
                </a:solidFill>
                <a:effectLst/>
                <a:latin typeface="Consolas" panose="020B0609020204030204" pitchFamily="49" charset="0"/>
              </a:rPr>
              <a:t>'</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keras</a:t>
            </a:r>
            <a:r>
              <a:rPr lang="en-US" altLang="zh-CN" sz="1400" b="1" dirty="0" err="1">
                <a:solidFill>
                  <a:srgbClr val="D4D4D4"/>
                </a:solidFill>
                <a:effectLst/>
                <a:latin typeface="Consolas" panose="020B0609020204030204" pitchFamily="49" charset="0"/>
              </a:rPr>
              <a:t>.layers.Dense</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10</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a:t>
            </a:r>
          </a:p>
          <a:p>
            <a:pPr marL="0" indent="0">
              <a:buNone/>
            </a:pPr>
            <a:endParaRPr lang="zh-CN" altLang="en-US" sz="1400" b="1" dirty="0">
              <a:solidFill>
                <a:srgbClr val="D4D4D4"/>
              </a:solidFill>
              <a:effectLst/>
              <a:latin typeface="Consolas" panose="020B0609020204030204" pitchFamily="49" charset="0"/>
            </a:endParaRPr>
          </a:p>
          <a:p>
            <a:pPr marL="0" indent="0">
              <a:buNone/>
            </a:pPr>
            <a:endParaRPr lang="en-US" altLang="zh-CN" sz="1400" b="1" dirty="0">
              <a:solidFill>
                <a:srgbClr val="D4D4D4"/>
              </a:solidFill>
              <a:effectLst/>
              <a:latin typeface="Consolas" panose="020B0609020204030204" pitchFamily="49" charset="0"/>
            </a:endParaRPr>
          </a:p>
          <a:p>
            <a:pPr marL="0" indent="0">
              <a:buNone/>
            </a:pPr>
            <a:r>
              <a:rPr lang="en-US" altLang="zh-CN" sz="1400" b="1" dirty="0">
                <a:solidFill>
                  <a:srgbClr val="D4D4D4"/>
                </a:solidFill>
                <a:effectLst/>
                <a:latin typeface="Consolas" panose="020B0609020204030204" pitchFamily="49" charset="0"/>
              </a:rPr>
              <a:t>        </a:t>
            </a:r>
            <a:endParaRPr lang="zh-CN" altLang="en-US" sz="1400" b="1" dirty="0">
              <a:solidFill>
                <a:srgbClr val="D4D4D4"/>
              </a:solidFill>
              <a:effectLst/>
              <a:latin typeface="Consolas" panose="020B0609020204030204" pitchFamily="49" charset="0"/>
            </a:endParaRPr>
          </a:p>
        </p:txBody>
      </p:sp>
      <p:sp>
        <p:nvSpPr>
          <p:cNvPr id="414" name="Google Shape;414;p52"/>
          <p:cNvSpPr txBox="1"/>
          <p:nvPr/>
        </p:nvSpPr>
        <p:spPr>
          <a:xfrm>
            <a:off x="997526" y="195753"/>
            <a:ext cx="7148947" cy="425635"/>
          </a:xfrm>
          <a:prstGeom prst="rect">
            <a:avLst/>
          </a:prstGeom>
          <a:noFill/>
          <a:ln>
            <a:noFill/>
          </a:ln>
        </p:spPr>
        <p:txBody>
          <a:bodyPr spcFirstLastPara="1" wrap="square" lIns="57150" tIns="57150" rIns="57150" bIns="57150" anchor="t" anchorCtr="0">
            <a:noAutofit/>
          </a:bodyPr>
          <a:lstStyle/>
          <a:p>
            <a:pPr marL="0" lvl="0" indent="0" algn="l" rtl="0">
              <a:spcBef>
                <a:spcPts val="0"/>
              </a:spcBef>
              <a:spcAft>
                <a:spcPts val="0"/>
              </a:spcAft>
              <a:buNone/>
            </a:pPr>
            <a:r>
              <a:rPr lang="en-US" altLang="zh-CN" sz="1800" b="1" dirty="0">
                <a:solidFill>
                  <a:srgbClr val="F06292"/>
                </a:solidFill>
              </a:rPr>
              <a:t>#  </a:t>
            </a:r>
            <a:r>
              <a:rPr lang="zh-CN" altLang="en-US" sz="1800" b="1" dirty="0">
                <a:solidFill>
                  <a:schemeClr val="bg1"/>
                </a:solidFill>
              </a:rPr>
              <a:t>搭建卷积神经网络模型</a:t>
            </a:r>
            <a:endParaRPr lang="en-US" altLang="zh-CN" sz="1800" b="1" dirty="0">
              <a:solidFill>
                <a:schemeClr val="bg1"/>
              </a:solidFill>
            </a:endParaRPr>
          </a:p>
        </p:txBody>
      </p:sp>
      <p:sp>
        <p:nvSpPr>
          <p:cNvPr id="7" name="文本框 6">
            <a:extLst>
              <a:ext uri="{FF2B5EF4-FFF2-40B4-BE49-F238E27FC236}">
                <a16:creationId xmlns:a16="http://schemas.microsoft.com/office/drawing/2014/main" id="{44621031-B0DC-6F6A-4E29-52C9E14D6EFB}"/>
              </a:ext>
            </a:extLst>
          </p:cNvPr>
          <p:cNvSpPr txBox="1"/>
          <p:nvPr/>
        </p:nvSpPr>
        <p:spPr>
          <a:xfrm>
            <a:off x="997526" y="664739"/>
            <a:ext cx="672709" cy="307777"/>
          </a:xfrm>
          <a:prstGeom prst="rect">
            <a:avLst/>
          </a:prstGeom>
          <a:noFill/>
        </p:spPr>
        <p:txBody>
          <a:bodyPr wrap="square">
            <a:spAutoFit/>
          </a:bodyPr>
          <a:lstStyle/>
          <a:p>
            <a:r>
              <a:rPr lang="en-US" altLang="zh-CN" b="1" dirty="0">
                <a:solidFill>
                  <a:srgbClr val="F06292"/>
                </a:solidFill>
              </a:rPr>
              <a:t>In</a:t>
            </a:r>
            <a:r>
              <a:rPr lang="en-US" altLang="zh-CN" sz="1400" b="1" dirty="0">
                <a:solidFill>
                  <a:srgbClr val="F06292"/>
                </a:solidFill>
              </a:rPr>
              <a:t>[2]:</a:t>
            </a:r>
            <a:endParaRPr lang="zh-CN" altLang="zh-CN" b="1" dirty="0">
              <a:solidFill>
                <a:schemeClr val="bg1"/>
              </a:solidFill>
              <a:latin typeface="Consolas" panose="020B0609020204030204" pitchFamily="49" charset="0"/>
            </a:endParaRPr>
          </a:p>
        </p:txBody>
      </p:sp>
      <p:sp>
        <p:nvSpPr>
          <p:cNvPr id="2" name="Rectangle 2">
            <a:extLst>
              <a:ext uri="{FF2B5EF4-FFF2-40B4-BE49-F238E27FC236}">
                <a16:creationId xmlns:a16="http://schemas.microsoft.com/office/drawing/2014/main" id="{904D585E-C764-F386-4CC5-38B5238DC22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9103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2"/>
          <p:cNvSpPr txBox="1">
            <a:spLocks noGrp="1"/>
          </p:cNvSpPr>
          <p:nvPr>
            <p:ph type="subTitle" idx="4294967295"/>
          </p:nvPr>
        </p:nvSpPr>
        <p:spPr>
          <a:xfrm>
            <a:off x="997525" y="1015867"/>
            <a:ext cx="8044875" cy="2103253"/>
          </a:xfrm>
          <a:prstGeom prst="rect">
            <a:avLst/>
          </a:prstGeom>
        </p:spPr>
        <p:txBody>
          <a:bodyPr spcFirstLastPara="1" wrap="square" lIns="91425" tIns="91425" rIns="91425" bIns="91425" anchor="t" anchorCtr="0">
            <a:noAutofit/>
          </a:bodyPr>
          <a:lstStyle/>
          <a:p>
            <a:pPr marL="146050" indent="0">
              <a:buNone/>
            </a:pPr>
            <a:r>
              <a:rPr lang="en-US" altLang="zh-CN" sz="1400" b="1" dirty="0">
                <a:solidFill>
                  <a:srgbClr val="9CDCFE"/>
                </a:solidFill>
                <a:effectLst/>
                <a:latin typeface="Consolas" panose="020B0609020204030204" pitchFamily="49" charset="0"/>
              </a:rPr>
              <a:t>model</a:t>
            </a:r>
            <a:r>
              <a:rPr lang="en-US" altLang="zh-CN" sz="1400" b="1" dirty="0">
                <a:solidFill>
                  <a:srgbClr val="D4D4D4"/>
                </a:solidFill>
                <a:effectLst/>
                <a:latin typeface="Consolas" panose="020B0609020204030204" pitchFamily="49" charset="0"/>
              </a:rPr>
              <a:t>.compile(</a:t>
            </a:r>
            <a:r>
              <a:rPr lang="en-US" altLang="zh-CN" sz="1400" b="1" dirty="0">
                <a:solidFill>
                  <a:srgbClr val="9CDCFE"/>
                </a:solidFill>
                <a:effectLst/>
                <a:latin typeface="Consolas" panose="020B0609020204030204" pitchFamily="49" charset="0"/>
              </a:rPr>
              <a:t>optimizer</a:t>
            </a:r>
            <a:r>
              <a:rPr lang="en-US" altLang="zh-CN" sz="1400" b="1" dirty="0">
                <a:solidFill>
                  <a:srgbClr val="D4D4D4"/>
                </a:solidFill>
                <a:effectLst/>
                <a:latin typeface="Consolas" panose="020B0609020204030204" pitchFamily="49" charset="0"/>
              </a:rPr>
              <a:t>=</a:t>
            </a:r>
            <a:r>
              <a:rPr lang="en-US" altLang="zh-CN" sz="1400" b="1" dirty="0">
                <a:solidFill>
                  <a:srgbClr val="CE9178"/>
                </a:solidFill>
                <a:effectLst/>
                <a:latin typeface="Consolas" panose="020B0609020204030204" pitchFamily="49" charset="0"/>
              </a:rPr>
              <a:t>'</a:t>
            </a:r>
            <a:r>
              <a:rPr lang="en-US" altLang="zh-CN" sz="1400" b="1" dirty="0" err="1">
                <a:solidFill>
                  <a:srgbClr val="CE9178"/>
                </a:solidFill>
                <a:effectLst/>
                <a:latin typeface="Consolas" panose="020B0609020204030204" pitchFamily="49" charset="0"/>
              </a:rPr>
              <a:t>adam</a:t>
            </a:r>
            <a:r>
              <a:rPr lang="en-US" altLang="zh-CN" sz="1400" b="1" dirty="0">
                <a:solidFill>
                  <a:srgbClr val="CE9178"/>
                </a:solidFill>
                <a:effectLst/>
                <a:latin typeface="Consolas" panose="020B0609020204030204" pitchFamily="49" charset="0"/>
              </a:rPr>
              <a:t>'</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loss</a:t>
            </a:r>
            <a:r>
              <a:rPr lang="en-US" altLang="zh-CN" sz="1400" b="1" dirty="0">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keras</a:t>
            </a:r>
            <a:r>
              <a:rPr lang="en-US" altLang="zh-CN" sz="1400" b="1" dirty="0" err="1">
                <a:solidFill>
                  <a:srgbClr val="D4D4D4"/>
                </a:solidFill>
                <a:effectLst/>
                <a:latin typeface="Consolas" panose="020B0609020204030204" pitchFamily="49" charset="0"/>
              </a:rPr>
              <a:t>.losses.SparseCategoricalCrossentropy</a:t>
            </a:r>
            <a:r>
              <a:rPr lang="en-US" altLang="zh-CN" sz="1400" b="1" dirty="0">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from_logits</a:t>
            </a:r>
            <a:r>
              <a:rPr lang="en-US" altLang="zh-CN" sz="1400" b="1" dirty="0">
                <a:solidFill>
                  <a:srgbClr val="D4D4D4"/>
                </a:solidFill>
                <a:effectLst/>
                <a:latin typeface="Consolas" panose="020B0609020204030204" pitchFamily="49" charset="0"/>
              </a:rPr>
              <a:t>=</a:t>
            </a:r>
            <a:r>
              <a:rPr lang="en-US" altLang="zh-CN" sz="1400" b="1" dirty="0">
                <a:solidFill>
                  <a:srgbClr val="569CD6"/>
                </a:solidFill>
                <a:effectLst/>
                <a:latin typeface="Consolas" panose="020B0609020204030204" pitchFamily="49" charset="0"/>
              </a:rPr>
              <a:t>True</a:t>
            </a:r>
            <a:r>
              <a:rPr lang="en-US" altLang="zh-CN" sz="1400" b="1" dirty="0">
                <a:solidFill>
                  <a:srgbClr val="D4D4D4"/>
                </a:solidFill>
                <a:effectLst/>
                <a:latin typeface="Consolas" panose="020B0609020204030204" pitchFamily="49" charset="0"/>
              </a:rPr>
              <a:t>),</a:t>
            </a:r>
          </a:p>
          <a:p>
            <a:pPr marL="146050" indent="0">
              <a:buNone/>
            </a:pP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metrics</a:t>
            </a:r>
            <a:r>
              <a:rPr lang="en-US" altLang="zh-CN" sz="1400" b="1" dirty="0">
                <a:solidFill>
                  <a:srgbClr val="D4D4D4"/>
                </a:solidFill>
                <a:effectLst/>
                <a:latin typeface="Consolas" panose="020B0609020204030204" pitchFamily="49" charset="0"/>
              </a:rPr>
              <a:t>=[</a:t>
            </a:r>
            <a:r>
              <a:rPr lang="en-US" altLang="zh-CN" sz="1400" b="1" dirty="0">
                <a:solidFill>
                  <a:srgbClr val="CE9178"/>
                </a:solidFill>
                <a:effectLst/>
                <a:latin typeface="Consolas" panose="020B0609020204030204" pitchFamily="49" charset="0"/>
              </a:rPr>
              <a:t>'accuracy'</a:t>
            </a:r>
            <a:r>
              <a:rPr lang="en-US" altLang="zh-CN" sz="1400" b="1" dirty="0">
                <a:solidFill>
                  <a:srgbClr val="D4D4D4"/>
                </a:solidFill>
                <a:effectLst/>
                <a:latin typeface="Consolas" panose="020B0609020204030204" pitchFamily="49" charset="0"/>
              </a:rPr>
              <a:t>])</a:t>
            </a:r>
          </a:p>
          <a:p>
            <a:pPr marL="146050" indent="0">
              <a:buNone/>
            </a:pPr>
            <a:br>
              <a:rPr lang="en-US" altLang="zh-CN" sz="1400" b="1" dirty="0">
                <a:solidFill>
                  <a:srgbClr val="D4D4D4"/>
                </a:solidFill>
                <a:effectLst/>
                <a:latin typeface="Consolas" panose="020B0609020204030204" pitchFamily="49" charset="0"/>
              </a:rPr>
            </a:br>
            <a:r>
              <a:rPr lang="en-US" altLang="zh-CN" sz="1400" b="1" dirty="0">
                <a:solidFill>
                  <a:srgbClr val="9CDCFE"/>
                </a:solidFill>
                <a:effectLst/>
                <a:latin typeface="Consolas" panose="020B0609020204030204" pitchFamily="49" charset="0"/>
              </a:rPr>
              <a:t>history</a:t>
            </a:r>
            <a:r>
              <a:rPr lang="en-US" altLang="zh-CN" sz="1400" b="1" dirty="0">
                <a:solidFill>
                  <a:srgbClr val="D4D4D4"/>
                </a:solidFill>
                <a:effectLst/>
                <a:latin typeface="Consolas" panose="020B0609020204030204" pitchFamily="49" charset="0"/>
              </a:rPr>
              <a:t> = </a:t>
            </a:r>
            <a:r>
              <a:rPr lang="en-US" altLang="zh-CN" sz="1400" b="1" dirty="0" err="1">
                <a:solidFill>
                  <a:srgbClr val="9CDCFE"/>
                </a:solidFill>
                <a:effectLst/>
                <a:latin typeface="Consolas" panose="020B0609020204030204" pitchFamily="49" charset="0"/>
              </a:rPr>
              <a:t>model</a:t>
            </a:r>
            <a:r>
              <a:rPr lang="en-US" altLang="zh-CN" sz="1400" b="1" dirty="0" err="1">
                <a:solidFill>
                  <a:srgbClr val="D4D4D4"/>
                </a:solidFill>
                <a:effectLst/>
                <a:latin typeface="Consolas" panose="020B0609020204030204" pitchFamily="49" charset="0"/>
              </a:rPr>
              <a:t>.fit</a:t>
            </a:r>
            <a:r>
              <a:rPr lang="en-US" altLang="zh-CN" sz="1400" b="1" dirty="0">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train_images</a:t>
            </a: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train_labels</a:t>
            </a: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epochs</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10</a:t>
            </a:r>
            <a:r>
              <a:rPr lang="en-US" altLang="zh-CN" sz="1400" b="1" dirty="0">
                <a:solidFill>
                  <a:srgbClr val="D4D4D4"/>
                </a:solidFill>
                <a:effectLst/>
                <a:latin typeface="Consolas" panose="020B0609020204030204" pitchFamily="49" charset="0"/>
              </a:rPr>
              <a:t>, </a:t>
            </a:r>
          </a:p>
          <a:p>
            <a:pPr marL="146050" indent="0">
              <a:buNone/>
            </a:pP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validation_data</a:t>
            </a:r>
            <a:r>
              <a:rPr lang="en-US" altLang="zh-CN" sz="1400" b="1" dirty="0">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test_images</a:t>
            </a: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test_labels</a:t>
            </a:r>
            <a:r>
              <a:rPr lang="en-US" altLang="zh-CN" sz="1400" b="1" dirty="0">
                <a:solidFill>
                  <a:srgbClr val="D4D4D4"/>
                </a:solidFill>
                <a:effectLst/>
                <a:latin typeface="Consolas" panose="020B0609020204030204" pitchFamily="49" charset="0"/>
              </a:rPr>
              <a:t>))</a:t>
            </a:r>
          </a:p>
          <a:p>
            <a:pPr marL="0" indent="0">
              <a:buNone/>
            </a:pPr>
            <a:endParaRPr lang="zh-CN" altLang="en-US" sz="1400" b="1" dirty="0">
              <a:solidFill>
                <a:srgbClr val="D4D4D4"/>
              </a:solidFill>
              <a:effectLst/>
              <a:latin typeface="Consolas" panose="020B0609020204030204" pitchFamily="49" charset="0"/>
            </a:endParaRPr>
          </a:p>
          <a:p>
            <a:pPr marL="0" indent="0">
              <a:buNone/>
            </a:pPr>
            <a:endParaRPr lang="en-US" altLang="zh-CN" sz="1400" b="1" dirty="0">
              <a:solidFill>
                <a:srgbClr val="D4D4D4"/>
              </a:solidFill>
              <a:effectLst/>
              <a:latin typeface="Consolas" panose="020B0609020204030204" pitchFamily="49" charset="0"/>
            </a:endParaRPr>
          </a:p>
          <a:p>
            <a:pPr marL="0" indent="0">
              <a:buNone/>
            </a:pPr>
            <a:r>
              <a:rPr lang="en-US" altLang="zh-CN" sz="1400" b="1" dirty="0">
                <a:solidFill>
                  <a:srgbClr val="D4D4D4"/>
                </a:solidFill>
                <a:effectLst/>
                <a:latin typeface="Consolas" panose="020B0609020204030204" pitchFamily="49" charset="0"/>
              </a:rPr>
              <a:t>        </a:t>
            </a:r>
            <a:endParaRPr lang="zh-CN" altLang="en-US" sz="1400" b="1" dirty="0">
              <a:solidFill>
                <a:srgbClr val="D4D4D4"/>
              </a:solidFill>
              <a:effectLst/>
              <a:latin typeface="Consolas" panose="020B0609020204030204" pitchFamily="49" charset="0"/>
            </a:endParaRPr>
          </a:p>
        </p:txBody>
      </p:sp>
      <p:sp>
        <p:nvSpPr>
          <p:cNvPr id="414" name="Google Shape;414;p52"/>
          <p:cNvSpPr txBox="1"/>
          <p:nvPr/>
        </p:nvSpPr>
        <p:spPr>
          <a:xfrm>
            <a:off x="997526" y="195753"/>
            <a:ext cx="7148947" cy="425635"/>
          </a:xfrm>
          <a:prstGeom prst="rect">
            <a:avLst/>
          </a:prstGeom>
          <a:noFill/>
          <a:ln>
            <a:noFill/>
          </a:ln>
        </p:spPr>
        <p:txBody>
          <a:bodyPr spcFirstLastPara="1" wrap="square" lIns="57150" tIns="57150" rIns="57150" bIns="57150" anchor="t" anchorCtr="0">
            <a:noAutofit/>
          </a:bodyPr>
          <a:lstStyle/>
          <a:p>
            <a:pPr marL="0" lvl="0" indent="0" algn="l" rtl="0">
              <a:spcBef>
                <a:spcPts val="0"/>
              </a:spcBef>
              <a:spcAft>
                <a:spcPts val="0"/>
              </a:spcAft>
              <a:buNone/>
            </a:pPr>
            <a:r>
              <a:rPr lang="en-US" altLang="zh-CN" sz="1800" b="1" dirty="0">
                <a:solidFill>
                  <a:srgbClr val="F06292"/>
                </a:solidFill>
              </a:rPr>
              <a:t>#  </a:t>
            </a:r>
            <a:r>
              <a:rPr lang="zh-CN" altLang="en-US" sz="1800" b="1" dirty="0">
                <a:solidFill>
                  <a:schemeClr val="bg1"/>
                </a:solidFill>
              </a:rPr>
              <a:t>编译训练模型</a:t>
            </a:r>
            <a:endParaRPr lang="en-US" altLang="zh-CN" sz="1800" b="1" dirty="0">
              <a:solidFill>
                <a:schemeClr val="bg1"/>
              </a:solidFill>
            </a:endParaRPr>
          </a:p>
        </p:txBody>
      </p:sp>
      <p:sp>
        <p:nvSpPr>
          <p:cNvPr id="7" name="文本框 6">
            <a:extLst>
              <a:ext uri="{FF2B5EF4-FFF2-40B4-BE49-F238E27FC236}">
                <a16:creationId xmlns:a16="http://schemas.microsoft.com/office/drawing/2014/main" id="{44621031-B0DC-6F6A-4E29-52C9E14D6EFB}"/>
              </a:ext>
            </a:extLst>
          </p:cNvPr>
          <p:cNvSpPr txBox="1"/>
          <p:nvPr/>
        </p:nvSpPr>
        <p:spPr>
          <a:xfrm>
            <a:off x="997526" y="664739"/>
            <a:ext cx="672709" cy="307777"/>
          </a:xfrm>
          <a:prstGeom prst="rect">
            <a:avLst/>
          </a:prstGeom>
          <a:noFill/>
        </p:spPr>
        <p:txBody>
          <a:bodyPr wrap="square">
            <a:spAutoFit/>
          </a:bodyPr>
          <a:lstStyle/>
          <a:p>
            <a:r>
              <a:rPr lang="en-US" altLang="zh-CN" b="1" dirty="0">
                <a:solidFill>
                  <a:srgbClr val="F06292"/>
                </a:solidFill>
              </a:rPr>
              <a:t>In</a:t>
            </a:r>
            <a:r>
              <a:rPr lang="en-US" altLang="zh-CN" sz="1400" b="1" dirty="0">
                <a:solidFill>
                  <a:srgbClr val="F06292"/>
                </a:solidFill>
              </a:rPr>
              <a:t>[3]:</a:t>
            </a:r>
            <a:endParaRPr lang="zh-CN" altLang="zh-CN" b="1" dirty="0">
              <a:solidFill>
                <a:schemeClr val="bg1"/>
              </a:solidFill>
              <a:latin typeface="Consolas" panose="020B0609020204030204" pitchFamily="49" charset="0"/>
            </a:endParaRPr>
          </a:p>
        </p:txBody>
      </p:sp>
      <p:sp>
        <p:nvSpPr>
          <p:cNvPr id="2" name="Rectangle 2">
            <a:extLst>
              <a:ext uri="{FF2B5EF4-FFF2-40B4-BE49-F238E27FC236}">
                <a16:creationId xmlns:a16="http://schemas.microsoft.com/office/drawing/2014/main" id="{904D585E-C764-F386-4CC5-38B5238DC22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文本框 3">
            <a:extLst>
              <a:ext uri="{FF2B5EF4-FFF2-40B4-BE49-F238E27FC236}">
                <a16:creationId xmlns:a16="http://schemas.microsoft.com/office/drawing/2014/main" id="{E32933CB-F000-8D55-D767-6198A3ED5A9A}"/>
              </a:ext>
            </a:extLst>
          </p:cNvPr>
          <p:cNvSpPr txBox="1"/>
          <p:nvPr/>
        </p:nvSpPr>
        <p:spPr>
          <a:xfrm>
            <a:off x="997525" y="3650579"/>
            <a:ext cx="5011420" cy="954107"/>
          </a:xfrm>
          <a:prstGeom prst="rect">
            <a:avLst/>
          </a:prstGeom>
          <a:noFill/>
        </p:spPr>
        <p:txBody>
          <a:bodyPr wrap="square">
            <a:spAutoFit/>
          </a:bodyPr>
          <a:lstStyle/>
          <a:p>
            <a:r>
              <a:rPr lang="en-US" altLang="zh-CN" dirty="0">
                <a:solidFill>
                  <a:schemeClr val="bg1"/>
                </a:solidFill>
              </a:rPr>
              <a:t>Epoch 10/10</a:t>
            </a:r>
          </a:p>
          <a:p>
            <a:r>
              <a:rPr lang="en-US" altLang="zh-CN" dirty="0">
                <a:solidFill>
                  <a:schemeClr val="bg1"/>
                </a:solidFill>
              </a:rPr>
              <a:t>1563/1563 [==============================] - 87s 55ms/step - loss: 0.3621 - accuracy: 0.8718 - </a:t>
            </a:r>
            <a:r>
              <a:rPr lang="en-US" altLang="zh-CN" dirty="0" err="1">
                <a:solidFill>
                  <a:schemeClr val="bg1"/>
                </a:solidFill>
              </a:rPr>
              <a:t>val_loss</a:t>
            </a:r>
            <a:r>
              <a:rPr lang="en-US" altLang="zh-CN" dirty="0">
                <a:solidFill>
                  <a:schemeClr val="bg1"/>
                </a:solidFill>
              </a:rPr>
              <a:t>: 1.1103 - </a:t>
            </a:r>
            <a:r>
              <a:rPr lang="en-US" altLang="zh-CN" dirty="0" err="1">
                <a:solidFill>
                  <a:schemeClr val="bg1"/>
                </a:solidFill>
              </a:rPr>
              <a:t>val_accuracy</a:t>
            </a:r>
            <a:r>
              <a:rPr lang="en-US" altLang="zh-CN" dirty="0">
                <a:solidFill>
                  <a:schemeClr val="bg1"/>
                </a:solidFill>
              </a:rPr>
              <a:t>: 0.6952</a:t>
            </a:r>
            <a:endParaRPr lang="zh-CN" altLang="en-US" dirty="0">
              <a:solidFill>
                <a:schemeClr val="bg1"/>
              </a:solidFill>
            </a:endParaRPr>
          </a:p>
        </p:txBody>
      </p:sp>
      <p:sp>
        <p:nvSpPr>
          <p:cNvPr id="5" name="文本框 4">
            <a:extLst>
              <a:ext uri="{FF2B5EF4-FFF2-40B4-BE49-F238E27FC236}">
                <a16:creationId xmlns:a16="http://schemas.microsoft.com/office/drawing/2014/main" id="{FFCEEB9A-98AC-8F14-7EE5-E2771C543350}"/>
              </a:ext>
            </a:extLst>
          </p:cNvPr>
          <p:cNvSpPr txBox="1"/>
          <p:nvPr/>
        </p:nvSpPr>
        <p:spPr>
          <a:xfrm>
            <a:off x="997526" y="3205822"/>
            <a:ext cx="937954" cy="307777"/>
          </a:xfrm>
          <a:prstGeom prst="rect">
            <a:avLst/>
          </a:prstGeom>
          <a:noFill/>
        </p:spPr>
        <p:txBody>
          <a:bodyPr wrap="square">
            <a:spAutoFit/>
          </a:bodyPr>
          <a:lstStyle/>
          <a:p>
            <a:r>
              <a:rPr lang="en-US" altLang="zh-CN" b="1" dirty="0">
                <a:solidFill>
                  <a:srgbClr val="F06292"/>
                </a:solidFill>
              </a:rPr>
              <a:t>Out</a:t>
            </a:r>
            <a:r>
              <a:rPr lang="en-US" altLang="zh-CN" sz="1400" b="1" dirty="0">
                <a:solidFill>
                  <a:srgbClr val="F06292"/>
                </a:solidFill>
              </a:rPr>
              <a:t>[3]:</a:t>
            </a:r>
            <a:endParaRPr lang="zh-CN" altLang="zh-CN" b="1" dirty="0">
              <a:solidFill>
                <a:schemeClr val="bg1"/>
              </a:solidFill>
              <a:latin typeface="Consolas" panose="020B0609020204030204" pitchFamily="49" charset="0"/>
            </a:endParaRPr>
          </a:p>
        </p:txBody>
      </p:sp>
      <p:pic>
        <p:nvPicPr>
          <p:cNvPr id="2050" name="Picture 2">
            <a:extLst>
              <a:ext uri="{FF2B5EF4-FFF2-40B4-BE49-F238E27FC236}">
                <a16:creationId xmlns:a16="http://schemas.microsoft.com/office/drawing/2014/main" id="{E3623CB4-2187-0E62-77B7-3720B8212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999" y="3260835"/>
            <a:ext cx="2447925" cy="1686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69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9"/>
          <p:cNvSpPr txBox="1">
            <a:spLocks noGrp="1"/>
          </p:cNvSpPr>
          <p:nvPr>
            <p:ph type="title"/>
          </p:nvPr>
        </p:nvSpPr>
        <p:spPr>
          <a:xfrm>
            <a:off x="2954490" y="2038730"/>
            <a:ext cx="2938310" cy="7948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经典卷积网络</a:t>
            </a:r>
            <a:endParaRPr dirty="0"/>
          </a:p>
        </p:txBody>
      </p:sp>
      <p:sp>
        <p:nvSpPr>
          <p:cNvPr id="2" name="Google Shape;394;p49">
            <a:extLst>
              <a:ext uri="{FF2B5EF4-FFF2-40B4-BE49-F238E27FC236}">
                <a16:creationId xmlns:a16="http://schemas.microsoft.com/office/drawing/2014/main" id="{ECC8EAF7-A3D6-0E35-78B2-254CA3876FF6}"/>
              </a:ext>
            </a:extLst>
          </p:cNvPr>
          <p:cNvSpPr txBox="1">
            <a:spLocks/>
          </p:cNvSpPr>
          <p:nvPr/>
        </p:nvSpPr>
        <p:spPr>
          <a:xfrm>
            <a:off x="588325" y="360907"/>
            <a:ext cx="1548401" cy="8248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r>
              <a:rPr lang="zh-CN" altLang="en-US" dirty="0"/>
              <a:t>任务</a:t>
            </a:r>
            <a:r>
              <a:rPr lang="en-US" altLang="zh-CN" dirty="0"/>
              <a:t>5</a:t>
            </a:r>
            <a:endParaRPr lang="zh-CN" altLang="en-US" dirty="0"/>
          </a:p>
        </p:txBody>
      </p:sp>
    </p:spTree>
    <p:extLst>
      <p:ext uri="{BB962C8B-B14F-4D97-AF65-F5344CB8AC3E}">
        <p14:creationId xmlns:p14="http://schemas.microsoft.com/office/powerpoint/2010/main" val="3861765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2CE1BBB-2A42-8D9E-5C7A-2B934FC682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160" y="1020130"/>
            <a:ext cx="6195834" cy="339438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5FD2E41-762C-1C9E-47DC-5D5DE4F4D36E}"/>
              </a:ext>
            </a:extLst>
          </p:cNvPr>
          <p:cNvSpPr txBox="1"/>
          <p:nvPr/>
        </p:nvSpPr>
        <p:spPr>
          <a:xfrm>
            <a:off x="340360" y="357648"/>
            <a:ext cx="2519680" cy="400110"/>
          </a:xfrm>
          <a:prstGeom prst="rect">
            <a:avLst/>
          </a:prstGeom>
          <a:noFill/>
        </p:spPr>
        <p:txBody>
          <a:bodyPr wrap="square">
            <a:spAutoFit/>
          </a:bodyPr>
          <a:lstStyle/>
          <a:p>
            <a:pPr>
              <a:buSzPts val="2800"/>
            </a:pPr>
            <a:r>
              <a:rPr lang="en-US" altLang="zh-CN" sz="2000" b="1" dirty="0">
                <a:solidFill>
                  <a:srgbClr val="0070C0"/>
                </a:solidFill>
                <a:latin typeface="微软雅黑 Light" panose="020B0502040204020203" pitchFamily="34" charset="-122"/>
                <a:ea typeface="微软雅黑 Light" panose="020B0502040204020203" pitchFamily="34" charset="-122"/>
                <a:sym typeface="Raleway"/>
              </a:rPr>
              <a:t>ILSVRC</a:t>
            </a:r>
            <a:r>
              <a:rPr lang="zh-CN" altLang="en-US" sz="2000" b="1" dirty="0">
                <a:solidFill>
                  <a:srgbClr val="0070C0"/>
                </a:solidFill>
                <a:latin typeface="微软雅黑 Light" panose="020B0502040204020203" pitchFamily="34" charset="-122"/>
                <a:ea typeface="微软雅黑 Light" panose="020B0502040204020203" pitchFamily="34" charset="-122"/>
                <a:sym typeface="Raleway"/>
              </a:rPr>
              <a:t>历届比赛结果</a:t>
            </a:r>
          </a:p>
        </p:txBody>
      </p:sp>
    </p:spTree>
    <p:extLst>
      <p:ext uri="{BB962C8B-B14F-4D97-AF65-F5344CB8AC3E}">
        <p14:creationId xmlns:p14="http://schemas.microsoft.com/office/powerpoint/2010/main" val="7534198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idx="4294967295"/>
          </p:nvPr>
        </p:nvSpPr>
        <p:spPr>
          <a:xfrm>
            <a:off x="442452" y="281593"/>
            <a:ext cx="2727468" cy="4651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2000" dirty="0">
                <a:solidFill>
                  <a:srgbClr val="0070C0"/>
                </a:solidFill>
                <a:latin typeface="微软雅黑 Light" panose="020B0502040204020203" pitchFamily="34" charset="-122"/>
                <a:ea typeface="微软雅黑 Light" panose="020B0502040204020203" pitchFamily="34" charset="-122"/>
                <a:cs typeface="Arial"/>
              </a:rPr>
              <a:t>图像分类与目标定位</a:t>
            </a:r>
            <a:endParaRPr dirty="0">
              <a:solidFill>
                <a:schemeClr val="accent5"/>
              </a:solidFill>
            </a:endParaRPr>
          </a:p>
        </p:txBody>
      </p:sp>
      <p:sp>
        <p:nvSpPr>
          <p:cNvPr id="2" name="Rectangle 2">
            <a:extLst>
              <a:ext uri="{FF2B5EF4-FFF2-40B4-BE49-F238E27FC236}">
                <a16:creationId xmlns:a16="http://schemas.microsoft.com/office/drawing/2014/main" id="{877CEBC2-EF3D-4D42-96B0-8D6E0FCA1EF2}"/>
              </a:ext>
            </a:extLst>
          </p:cNvPr>
          <p:cNvSpPr>
            <a:spLocks noChangeArrowheads="1"/>
          </p:cNvSpPr>
          <p:nvPr/>
        </p:nvSpPr>
        <p:spPr bwMode="auto">
          <a:xfrm>
            <a:off x="3883742" y="14797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18585B03-D91A-4C90-9050-6FA0030C9C33}"/>
              </a:ext>
            </a:extLst>
          </p:cNvPr>
          <p:cNvSpPr>
            <a:spLocks noChangeArrowheads="1"/>
          </p:cNvSpPr>
          <p:nvPr/>
        </p:nvSpPr>
        <p:spPr bwMode="auto">
          <a:xfrm>
            <a:off x="594852" y="8504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098" name="Picture 2">
            <a:extLst>
              <a:ext uri="{FF2B5EF4-FFF2-40B4-BE49-F238E27FC236}">
                <a16:creationId xmlns:a16="http://schemas.microsoft.com/office/drawing/2014/main" id="{E6E47AF7-0DD0-8A2B-C90D-7FA39A4062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0506" y="999942"/>
            <a:ext cx="6255068" cy="3588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6535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idx="4294967295"/>
          </p:nvPr>
        </p:nvSpPr>
        <p:spPr>
          <a:xfrm>
            <a:off x="594852" y="271038"/>
            <a:ext cx="1376363" cy="4289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2000" dirty="0">
                <a:solidFill>
                  <a:srgbClr val="0070C0"/>
                </a:solidFill>
                <a:latin typeface="微软雅黑 Light" panose="020B0502040204020203" pitchFamily="34" charset="-122"/>
                <a:ea typeface="微软雅黑 Light" panose="020B0502040204020203" pitchFamily="34" charset="-122"/>
                <a:cs typeface="Arial"/>
              </a:rPr>
              <a:t>目标检测</a:t>
            </a:r>
            <a:br>
              <a:rPr lang="zh-CN" altLang="en-US" dirty="0">
                <a:latin typeface="微软雅黑 Light" panose="020B0502040204020203" pitchFamily="34" charset="-122"/>
                <a:ea typeface="微软雅黑 Light" panose="020B0502040204020203" pitchFamily="34" charset="-122"/>
              </a:rPr>
            </a:br>
            <a:endParaRPr dirty="0">
              <a:solidFill>
                <a:schemeClr val="accent5"/>
              </a:solidFill>
            </a:endParaRPr>
          </a:p>
        </p:txBody>
      </p:sp>
      <p:sp>
        <p:nvSpPr>
          <p:cNvPr id="15" name="文本框 14">
            <a:extLst>
              <a:ext uri="{FF2B5EF4-FFF2-40B4-BE49-F238E27FC236}">
                <a16:creationId xmlns:a16="http://schemas.microsoft.com/office/drawing/2014/main" id="{3CC1EB34-E40B-4EC3-AADF-7FB41C7D9F6A}"/>
              </a:ext>
            </a:extLst>
          </p:cNvPr>
          <p:cNvSpPr txBox="1"/>
          <p:nvPr/>
        </p:nvSpPr>
        <p:spPr>
          <a:xfrm>
            <a:off x="873071" y="3552935"/>
            <a:ext cx="6827286" cy="830997"/>
          </a:xfrm>
          <a:prstGeom prst="rect">
            <a:avLst/>
          </a:prstGeom>
          <a:noFill/>
        </p:spPr>
        <p:txBody>
          <a:bodyPr wrap="square">
            <a:spAutoFit/>
          </a:bodyPr>
          <a:lstStyle/>
          <a:p>
            <a:pPr indent="266700" algn="just"/>
            <a:r>
              <a:rPr lang="en-US" altLang="zh-CN" sz="2400" b="1" dirty="0">
                <a:solidFill>
                  <a:schemeClr val="accent6">
                    <a:lumMod val="75000"/>
                  </a:schemeClr>
                </a:solidFill>
                <a:latin typeface="Lato" panose="020F0502020204030203" pitchFamily="34" charset="0"/>
              </a:rPr>
              <a:t>one-stage</a:t>
            </a:r>
            <a:r>
              <a:rPr lang="en-US" altLang="zh-CN" sz="1600" dirty="0">
                <a:solidFill>
                  <a:schemeClr val="accent1"/>
                </a:solidFill>
                <a:latin typeface="Lato" panose="020F0502020204030203" pitchFamily="34" charset="0"/>
              </a:rPr>
              <a:t>(YOLO,YOLO9000,YOLOV3,YOLOV4, YOLOV5,SSD</a:t>
            </a:r>
            <a:r>
              <a:rPr lang="zh-CN" altLang="zh-CN" sz="1600" dirty="0">
                <a:solidFill>
                  <a:schemeClr val="accent1"/>
                </a:solidFill>
                <a:latin typeface="Lato" panose="020F0502020204030203" pitchFamily="34" charset="0"/>
              </a:rPr>
              <a:t>等</a:t>
            </a:r>
            <a:r>
              <a:rPr lang="en-US" altLang="zh-CN" sz="1600" dirty="0">
                <a:solidFill>
                  <a:schemeClr val="accent1"/>
                </a:solidFill>
                <a:latin typeface="Lato" panose="020F0502020204030203" pitchFamily="34" charset="0"/>
              </a:rPr>
              <a:t>)</a:t>
            </a:r>
          </a:p>
          <a:p>
            <a:pPr indent="266700" algn="just"/>
            <a:r>
              <a:rPr lang="en-US" altLang="zh-CN" sz="2400" b="1" dirty="0">
                <a:solidFill>
                  <a:schemeClr val="accent6">
                    <a:lumMod val="75000"/>
                  </a:schemeClr>
                </a:solidFill>
                <a:latin typeface="Lato" panose="020F0502020204030203" pitchFamily="34" charset="0"/>
              </a:rPr>
              <a:t>two-stage</a:t>
            </a:r>
            <a:r>
              <a:rPr lang="en-US" altLang="zh-CN" sz="1600" dirty="0">
                <a:solidFill>
                  <a:schemeClr val="accent1"/>
                </a:solidFill>
                <a:latin typeface="Lato" panose="020F0502020204030203" pitchFamily="34" charset="0"/>
              </a:rPr>
              <a:t>(</a:t>
            </a:r>
            <a:r>
              <a:rPr lang="en-US" altLang="zh-CN" sz="1600" dirty="0" err="1">
                <a:solidFill>
                  <a:schemeClr val="accent1"/>
                </a:solidFill>
                <a:latin typeface="Lato" panose="020F0502020204030203" pitchFamily="34" charset="0"/>
              </a:rPr>
              <a:t>OverFeat</a:t>
            </a:r>
            <a:r>
              <a:rPr lang="zh-CN" altLang="zh-CN" sz="1600" dirty="0">
                <a:solidFill>
                  <a:schemeClr val="accent1"/>
                </a:solidFill>
                <a:latin typeface="Lato" panose="020F0502020204030203" pitchFamily="34" charset="0"/>
              </a:rPr>
              <a:t>，</a:t>
            </a:r>
            <a:r>
              <a:rPr lang="en-US" altLang="zh-CN" sz="1600" dirty="0">
                <a:solidFill>
                  <a:schemeClr val="accent1"/>
                </a:solidFill>
                <a:latin typeface="Lato" panose="020F0502020204030203" pitchFamily="34" charset="0"/>
              </a:rPr>
              <a:t>R-CNN</a:t>
            </a:r>
            <a:r>
              <a:rPr lang="zh-CN" altLang="zh-CN" sz="1600" dirty="0">
                <a:solidFill>
                  <a:schemeClr val="accent1"/>
                </a:solidFill>
                <a:latin typeface="Lato" panose="020F0502020204030203" pitchFamily="34" charset="0"/>
              </a:rPr>
              <a:t>，</a:t>
            </a:r>
            <a:r>
              <a:rPr lang="en-US" altLang="zh-CN" sz="1600" dirty="0">
                <a:solidFill>
                  <a:schemeClr val="accent1"/>
                </a:solidFill>
                <a:latin typeface="Lato" panose="020F0502020204030203" pitchFamily="34" charset="0"/>
              </a:rPr>
              <a:t>Fast R-CNN</a:t>
            </a:r>
            <a:r>
              <a:rPr lang="zh-CN" altLang="zh-CN" sz="1600" dirty="0">
                <a:solidFill>
                  <a:schemeClr val="accent1"/>
                </a:solidFill>
                <a:latin typeface="Lato" panose="020F0502020204030203" pitchFamily="34" charset="0"/>
              </a:rPr>
              <a:t>，</a:t>
            </a:r>
            <a:r>
              <a:rPr lang="en-US" altLang="zh-CN" sz="1600" dirty="0">
                <a:solidFill>
                  <a:schemeClr val="accent1"/>
                </a:solidFill>
                <a:latin typeface="Lato" panose="020F0502020204030203" pitchFamily="34" charset="0"/>
              </a:rPr>
              <a:t>Faster R-CNN </a:t>
            </a:r>
            <a:r>
              <a:rPr lang="zh-CN" altLang="zh-CN" sz="1600" dirty="0">
                <a:solidFill>
                  <a:schemeClr val="accent1"/>
                </a:solidFill>
                <a:latin typeface="Lato" panose="020F0502020204030203" pitchFamily="34" charset="0"/>
              </a:rPr>
              <a:t>等</a:t>
            </a:r>
            <a:r>
              <a:rPr lang="en-US" altLang="zh-CN" sz="1600" dirty="0">
                <a:solidFill>
                  <a:schemeClr val="accent1"/>
                </a:solidFill>
                <a:latin typeface="Lato" panose="020F0502020204030203" pitchFamily="34" charset="0"/>
              </a:rPr>
              <a:t>)</a:t>
            </a:r>
            <a:endParaRPr lang="zh-CN" altLang="en-US" sz="1600" dirty="0">
              <a:solidFill>
                <a:schemeClr val="accent1"/>
              </a:solidFill>
              <a:latin typeface="Lato" panose="020F0502020204030203" pitchFamily="34" charset="0"/>
            </a:endParaRPr>
          </a:p>
        </p:txBody>
      </p:sp>
      <p:sp>
        <p:nvSpPr>
          <p:cNvPr id="2" name="Rectangle 2">
            <a:extLst>
              <a:ext uri="{FF2B5EF4-FFF2-40B4-BE49-F238E27FC236}">
                <a16:creationId xmlns:a16="http://schemas.microsoft.com/office/drawing/2014/main" id="{877CEBC2-EF3D-4D42-96B0-8D6E0FCA1EF2}"/>
              </a:ext>
            </a:extLst>
          </p:cNvPr>
          <p:cNvSpPr>
            <a:spLocks noChangeArrowheads="1"/>
          </p:cNvSpPr>
          <p:nvPr/>
        </p:nvSpPr>
        <p:spPr bwMode="auto">
          <a:xfrm>
            <a:off x="3883742" y="14797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18585B03-D91A-4C90-9050-6FA0030C9C33}"/>
              </a:ext>
            </a:extLst>
          </p:cNvPr>
          <p:cNvSpPr>
            <a:spLocks noChangeArrowheads="1"/>
          </p:cNvSpPr>
          <p:nvPr/>
        </p:nvSpPr>
        <p:spPr bwMode="auto">
          <a:xfrm>
            <a:off x="594852" y="8504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B8478346-4F8A-00B6-C151-0401BA795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0748" y="813489"/>
            <a:ext cx="3454905" cy="2642721"/>
          </a:xfrm>
          <a:prstGeom prst="rect">
            <a:avLst/>
          </a:prstGeom>
        </p:spPr>
      </p:pic>
      <p:pic>
        <p:nvPicPr>
          <p:cNvPr id="5" name="Picture 2" descr="https://img2018.cnblogs.com/blog/1470684/201910/1470684-20191014225601154-1813241257.png">
            <a:extLst>
              <a:ext uri="{FF2B5EF4-FFF2-40B4-BE49-F238E27FC236}">
                <a16:creationId xmlns:a16="http://schemas.microsoft.com/office/drawing/2014/main" id="{4FB19717-7B0C-40A1-9241-562B210258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968"/>
          <a:stretch/>
        </p:blipFill>
        <p:spPr bwMode="auto">
          <a:xfrm>
            <a:off x="995460" y="900533"/>
            <a:ext cx="2491072" cy="2023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1723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idx="4294967295"/>
          </p:nvPr>
        </p:nvSpPr>
        <p:spPr>
          <a:xfrm>
            <a:off x="445174" y="301517"/>
            <a:ext cx="1840825" cy="452378"/>
          </a:xfrm>
          <a:prstGeom prst="rect">
            <a:avLst/>
          </a:prstGeom>
        </p:spPr>
        <p:txBody>
          <a:bodyPr spcFirstLastPara="1" wrap="square" lIns="91425" tIns="91425" rIns="91425" bIns="91425" anchor="t" anchorCtr="0">
            <a:noAutofit/>
          </a:bodyPr>
          <a:lstStyle/>
          <a:p>
            <a:r>
              <a:rPr lang="zh-CN" altLang="en-US" sz="2000" dirty="0">
                <a:solidFill>
                  <a:srgbClr val="0070C0"/>
                </a:solidFill>
                <a:latin typeface="微软雅黑 Light" panose="020B0502040204020203" pitchFamily="34" charset="-122"/>
                <a:ea typeface="微软雅黑 Light" panose="020B0502040204020203" pitchFamily="34" charset="-122"/>
                <a:cs typeface="Arial"/>
              </a:rPr>
              <a:t>视频目标检测</a:t>
            </a:r>
            <a:endParaRPr sz="2000" dirty="0">
              <a:solidFill>
                <a:srgbClr val="0070C0"/>
              </a:solidFill>
              <a:latin typeface="微软雅黑 Light" panose="020B0502040204020203" pitchFamily="34" charset="-122"/>
              <a:ea typeface="微软雅黑 Light" panose="020B0502040204020203" pitchFamily="34" charset="-122"/>
              <a:cs typeface="Arial"/>
            </a:endParaRPr>
          </a:p>
        </p:txBody>
      </p:sp>
      <p:sp>
        <p:nvSpPr>
          <p:cNvPr id="2" name="Rectangle 2">
            <a:extLst>
              <a:ext uri="{FF2B5EF4-FFF2-40B4-BE49-F238E27FC236}">
                <a16:creationId xmlns:a16="http://schemas.microsoft.com/office/drawing/2014/main" id="{877CEBC2-EF3D-4D42-96B0-8D6E0FCA1EF2}"/>
              </a:ext>
            </a:extLst>
          </p:cNvPr>
          <p:cNvSpPr>
            <a:spLocks noChangeArrowheads="1"/>
          </p:cNvSpPr>
          <p:nvPr/>
        </p:nvSpPr>
        <p:spPr bwMode="auto">
          <a:xfrm>
            <a:off x="3883742" y="14797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18585B03-D91A-4C90-9050-6FA0030C9C33}"/>
              </a:ext>
            </a:extLst>
          </p:cNvPr>
          <p:cNvSpPr>
            <a:spLocks noChangeArrowheads="1"/>
          </p:cNvSpPr>
          <p:nvPr/>
        </p:nvSpPr>
        <p:spPr bwMode="auto">
          <a:xfrm>
            <a:off x="594852" y="8504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122" name="Picture 2">
            <a:extLst>
              <a:ext uri="{FF2B5EF4-FFF2-40B4-BE49-F238E27FC236}">
                <a16:creationId xmlns:a16="http://schemas.microsoft.com/office/drawing/2014/main" id="{3AECA69D-153E-62FC-1129-31826A282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62" y="1496060"/>
            <a:ext cx="4288706" cy="277404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I视频分析中的目标检测和运动检测是什么？  第1张">
            <a:extLst>
              <a:ext uri="{FF2B5EF4-FFF2-40B4-BE49-F238E27FC236}">
                <a16:creationId xmlns:a16="http://schemas.microsoft.com/office/drawing/2014/main" id="{0BAC6442-084B-254C-D997-FD7B645B88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8851" y="1479755"/>
            <a:ext cx="4232910" cy="2813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9916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idx="4294967295"/>
          </p:nvPr>
        </p:nvSpPr>
        <p:spPr>
          <a:xfrm>
            <a:off x="685800" y="231384"/>
            <a:ext cx="1391920" cy="454751"/>
          </a:xfrm>
          <a:prstGeom prst="rect">
            <a:avLst/>
          </a:prstGeom>
        </p:spPr>
        <p:txBody>
          <a:bodyPr spcFirstLastPara="1" wrap="square" lIns="91425" tIns="91425" rIns="91425" bIns="91425" anchor="t" anchorCtr="0">
            <a:noAutofit/>
          </a:bodyPr>
          <a:lstStyle/>
          <a:p>
            <a:pPr marL="0" lvl="0" indent="0"/>
            <a:r>
              <a:rPr lang="zh-CN" altLang="en-US" sz="2000" dirty="0">
                <a:solidFill>
                  <a:srgbClr val="0070C0"/>
                </a:solidFill>
                <a:latin typeface="微软雅黑 Light" panose="020B0502040204020203" pitchFamily="34" charset="-122"/>
                <a:ea typeface="微软雅黑 Light" panose="020B0502040204020203" pitchFamily="34" charset="-122"/>
                <a:cs typeface="Arial"/>
              </a:rPr>
              <a:t>场景分类</a:t>
            </a:r>
            <a:endParaRPr sz="2000" dirty="0">
              <a:solidFill>
                <a:srgbClr val="0070C0"/>
              </a:solidFill>
              <a:latin typeface="微软雅黑 Light" panose="020B0502040204020203" pitchFamily="34" charset="-122"/>
              <a:ea typeface="微软雅黑 Light" panose="020B0502040204020203" pitchFamily="34" charset="-122"/>
              <a:cs typeface="Arial"/>
            </a:endParaRPr>
          </a:p>
        </p:txBody>
      </p:sp>
      <p:sp>
        <p:nvSpPr>
          <p:cNvPr id="2" name="Rectangle 2">
            <a:extLst>
              <a:ext uri="{FF2B5EF4-FFF2-40B4-BE49-F238E27FC236}">
                <a16:creationId xmlns:a16="http://schemas.microsoft.com/office/drawing/2014/main" id="{877CEBC2-EF3D-4D42-96B0-8D6E0FCA1EF2}"/>
              </a:ext>
            </a:extLst>
          </p:cNvPr>
          <p:cNvSpPr>
            <a:spLocks noChangeArrowheads="1"/>
          </p:cNvSpPr>
          <p:nvPr/>
        </p:nvSpPr>
        <p:spPr bwMode="auto">
          <a:xfrm>
            <a:off x="3883742" y="14797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18585B03-D91A-4C90-9050-6FA0030C9C33}"/>
              </a:ext>
            </a:extLst>
          </p:cNvPr>
          <p:cNvSpPr>
            <a:spLocks noChangeArrowheads="1"/>
          </p:cNvSpPr>
          <p:nvPr/>
        </p:nvSpPr>
        <p:spPr bwMode="auto">
          <a:xfrm>
            <a:off x="594852" y="8504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AutoShape 2">
            <a:extLst>
              <a:ext uri="{FF2B5EF4-FFF2-40B4-BE49-F238E27FC236}">
                <a16:creationId xmlns:a16="http://schemas.microsoft.com/office/drawing/2014/main" id="{CF6C28E7-7CCF-5A51-B8E7-B43E9162CE7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0AEA5ACA-5DD8-09D6-224E-EA357FACD7AF}"/>
              </a:ext>
            </a:extLst>
          </p:cNvPr>
          <p:cNvPicPr>
            <a:picLocks noChangeAspect="1"/>
          </p:cNvPicPr>
          <p:nvPr/>
        </p:nvPicPr>
        <p:blipFill>
          <a:blip r:embed="rId3"/>
          <a:stretch>
            <a:fillRect/>
          </a:stretch>
        </p:blipFill>
        <p:spPr>
          <a:xfrm>
            <a:off x="1823720" y="948280"/>
            <a:ext cx="6445794" cy="3760046"/>
          </a:xfrm>
          <a:prstGeom prst="rect">
            <a:avLst/>
          </a:prstGeom>
        </p:spPr>
      </p:pic>
    </p:spTree>
    <p:extLst>
      <p:ext uri="{BB962C8B-B14F-4D97-AF65-F5344CB8AC3E}">
        <p14:creationId xmlns:p14="http://schemas.microsoft.com/office/powerpoint/2010/main" val="3719787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7" name="Google Shape;166;p20">
            <a:extLst>
              <a:ext uri="{FF2B5EF4-FFF2-40B4-BE49-F238E27FC236}">
                <a16:creationId xmlns:a16="http://schemas.microsoft.com/office/drawing/2014/main" id="{B4837533-7033-4C60-8582-95EC36BB3251}"/>
              </a:ext>
            </a:extLst>
          </p:cNvPr>
          <p:cNvSpPr txBox="1">
            <a:spLocks/>
          </p:cNvSpPr>
          <p:nvPr/>
        </p:nvSpPr>
        <p:spPr>
          <a:xfrm>
            <a:off x="690225" y="286637"/>
            <a:ext cx="1337992" cy="481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buClr>
                <a:srgbClr val="000000"/>
              </a:buClr>
              <a:buSzPts val="2800"/>
            </a:pPr>
            <a:r>
              <a:rPr lang="zh-CN" altLang="zh-CN" sz="2000" dirty="0">
                <a:solidFill>
                  <a:srgbClr val="0070C0"/>
                </a:solidFill>
                <a:latin typeface="Lato"/>
              </a:rPr>
              <a:t>福岛邦彦</a:t>
            </a:r>
            <a:endParaRPr lang="zh-CN" altLang="en-US" sz="2000" dirty="0">
              <a:solidFill>
                <a:srgbClr val="0070C0"/>
              </a:solidFill>
              <a:latin typeface="微软雅黑 Light" panose="020B0502040204020203" pitchFamily="34" charset="-122"/>
              <a:ea typeface="微软雅黑 Light" panose="020B0502040204020203" pitchFamily="34" charset="-122"/>
              <a:cs typeface="Arial"/>
            </a:endParaRPr>
          </a:p>
        </p:txBody>
      </p:sp>
      <p:sp>
        <p:nvSpPr>
          <p:cNvPr id="5" name="文本框 4">
            <a:extLst>
              <a:ext uri="{FF2B5EF4-FFF2-40B4-BE49-F238E27FC236}">
                <a16:creationId xmlns:a16="http://schemas.microsoft.com/office/drawing/2014/main" id="{D2EE13D7-513F-4CC4-8CC4-B3D9F6056FF5}"/>
              </a:ext>
            </a:extLst>
          </p:cNvPr>
          <p:cNvSpPr txBox="1"/>
          <p:nvPr/>
        </p:nvSpPr>
        <p:spPr>
          <a:xfrm>
            <a:off x="513880" y="1423819"/>
            <a:ext cx="4058120" cy="1706878"/>
          </a:xfrm>
          <a:prstGeom prst="rect">
            <a:avLst/>
          </a:prstGeom>
          <a:noFill/>
        </p:spPr>
        <p:txBody>
          <a:bodyPr wrap="square">
            <a:spAutoFit/>
          </a:bodyPr>
          <a:lstStyle/>
          <a:p>
            <a:pPr indent="266700" algn="just">
              <a:lnSpc>
                <a:spcPct val="150000"/>
              </a:lnSpc>
              <a:buClr>
                <a:schemeClr val="accent1"/>
              </a:buClr>
              <a:buSzPts val="1300"/>
            </a:pPr>
            <a:r>
              <a:rPr lang="zh-CN" altLang="zh-CN" sz="1800" b="1" dirty="0">
                <a:solidFill>
                  <a:srgbClr val="1A9988"/>
                </a:solidFill>
                <a:latin typeface="微软雅黑 Light" panose="020B0502040204020203" pitchFamily="34" charset="-122"/>
                <a:ea typeface="微软雅黑 Light" panose="020B0502040204020203" pitchFamily="34" charset="-122"/>
              </a:rPr>
              <a:t>人类的视觉神经是分层的</a:t>
            </a:r>
            <a:r>
              <a:rPr lang="zh-CN" altLang="en-US" sz="1800" b="1" dirty="0">
                <a:solidFill>
                  <a:srgbClr val="1A9988"/>
                </a:solidFill>
                <a:latin typeface="微软雅黑 Light" panose="020B0502040204020203" pitchFamily="34" charset="-122"/>
                <a:ea typeface="微软雅黑 Light" panose="020B0502040204020203" pitchFamily="34" charset="-122"/>
              </a:rPr>
              <a:t>。</a:t>
            </a:r>
            <a:endParaRPr lang="en-US" altLang="zh-CN" sz="1800" b="1" dirty="0">
              <a:solidFill>
                <a:srgbClr val="1A9988"/>
              </a:solidFill>
              <a:latin typeface="微软雅黑 Light" panose="020B0502040204020203" pitchFamily="34" charset="-122"/>
              <a:ea typeface="微软雅黑 Light" panose="020B0502040204020203" pitchFamily="34" charset="-122"/>
            </a:endParaRPr>
          </a:p>
          <a:p>
            <a:pPr indent="266700" algn="just">
              <a:lnSpc>
                <a:spcPct val="150000"/>
              </a:lnSpc>
              <a:buClr>
                <a:schemeClr val="accent1"/>
              </a:buClr>
              <a:buSzPts val="1300"/>
            </a:pPr>
            <a:r>
              <a:rPr lang="en-US" altLang="zh-CN" sz="1800" b="1" dirty="0">
                <a:solidFill>
                  <a:schemeClr val="accent1"/>
                </a:solidFill>
                <a:latin typeface="Raleway" pitchFamily="2" charset="0"/>
                <a:ea typeface="微软雅黑 Light" panose="020B0502040204020203" pitchFamily="34" charset="-122"/>
              </a:rPr>
              <a:t>1980</a:t>
            </a:r>
            <a:r>
              <a:rPr lang="zh-CN" altLang="zh-CN" sz="1800" b="1" dirty="0">
                <a:solidFill>
                  <a:schemeClr val="accent1"/>
                </a:solidFill>
                <a:latin typeface="Raleway" pitchFamily="2" charset="0"/>
                <a:ea typeface="微软雅黑 Light" panose="020B0502040204020203" pitchFamily="34" charset="-122"/>
              </a:rPr>
              <a:t>年，日本科学家福岛邦彦在论文中提出了一个包含卷积层、池化层的神经网络结构。</a:t>
            </a:r>
          </a:p>
        </p:txBody>
      </p:sp>
      <p:graphicFrame>
        <p:nvGraphicFramePr>
          <p:cNvPr id="2" name="对象 1">
            <a:extLst>
              <a:ext uri="{FF2B5EF4-FFF2-40B4-BE49-F238E27FC236}">
                <a16:creationId xmlns:a16="http://schemas.microsoft.com/office/drawing/2014/main" id="{BA63CAAD-4BC1-2B0A-5F6C-237B6652B9C7}"/>
              </a:ext>
            </a:extLst>
          </p:cNvPr>
          <p:cNvGraphicFramePr>
            <a:graphicFrameLocks noChangeAspect="1"/>
          </p:cNvGraphicFramePr>
          <p:nvPr>
            <p:extLst>
              <p:ext uri="{D42A27DB-BD31-4B8C-83A1-F6EECF244321}">
                <p14:modId xmlns:p14="http://schemas.microsoft.com/office/powerpoint/2010/main" val="3519807150"/>
              </p:ext>
            </p:extLst>
          </p:nvPr>
        </p:nvGraphicFramePr>
        <p:xfrm>
          <a:off x="4893272" y="50196"/>
          <a:ext cx="3279178" cy="1923862"/>
        </p:xfrm>
        <a:graphic>
          <a:graphicData uri="http://schemas.openxmlformats.org/presentationml/2006/ole">
            <mc:AlternateContent xmlns:mc="http://schemas.openxmlformats.org/markup-compatibility/2006">
              <mc:Choice xmlns:v="urn:schemas-microsoft-com:vml" Requires="v">
                <p:oleObj name="Bitmap Image" r:id="rId3" imgW="8039160" imgH="4716720" progId="PBrush">
                  <p:embed/>
                </p:oleObj>
              </mc:Choice>
              <mc:Fallback>
                <p:oleObj name="Bitmap Image" r:id="rId3" imgW="8039160" imgH="4716720" progId="PBrush">
                  <p:embed/>
                  <p:pic>
                    <p:nvPicPr>
                      <p:cNvPr id="0" name=""/>
                      <p:cNvPicPr/>
                      <p:nvPr/>
                    </p:nvPicPr>
                    <p:blipFill>
                      <a:blip r:embed="rId4"/>
                      <a:stretch>
                        <a:fillRect/>
                      </a:stretch>
                    </p:blipFill>
                    <p:spPr>
                      <a:xfrm>
                        <a:off x="4893272" y="50196"/>
                        <a:ext cx="3279178" cy="1923862"/>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7A44D261-ECDD-0B3C-80B2-0009B9465812}"/>
              </a:ext>
            </a:extLst>
          </p:cNvPr>
          <p:cNvGraphicFramePr>
            <a:graphicFrameLocks noChangeAspect="1"/>
          </p:cNvGraphicFramePr>
          <p:nvPr>
            <p:extLst>
              <p:ext uri="{D42A27DB-BD31-4B8C-83A1-F6EECF244321}">
                <p14:modId xmlns:p14="http://schemas.microsoft.com/office/powerpoint/2010/main" val="3559046407"/>
              </p:ext>
            </p:extLst>
          </p:nvPr>
        </p:nvGraphicFramePr>
        <p:xfrm>
          <a:off x="5056356" y="2241454"/>
          <a:ext cx="3020844" cy="2224523"/>
        </p:xfrm>
        <a:graphic>
          <a:graphicData uri="http://schemas.openxmlformats.org/presentationml/2006/ole">
            <mc:AlternateContent xmlns:mc="http://schemas.openxmlformats.org/markup-compatibility/2006">
              <mc:Choice xmlns:v="urn:schemas-microsoft-com:vml" Requires="v">
                <p:oleObj name="Bitmap Image" r:id="rId5" imgW="3703320" imgH="2728080" progId="PBrush">
                  <p:embed/>
                </p:oleObj>
              </mc:Choice>
              <mc:Fallback>
                <p:oleObj name="Bitmap Image" r:id="rId5" imgW="3703320" imgH="2728080" progId="PBrush">
                  <p:embed/>
                  <p:pic>
                    <p:nvPicPr>
                      <p:cNvPr id="0" name=""/>
                      <p:cNvPicPr/>
                      <p:nvPr/>
                    </p:nvPicPr>
                    <p:blipFill>
                      <a:blip r:embed="rId6"/>
                      <a:stretch>
                        <a:fillRect/>
                      </a:stretch>
                    </p:blipFill>
                    <p:spPr>
                      <a:xfrm>
                        <a:off x="5056356" y="2241454"/>
                        <a:ext cx="3020844" cy="2224523"/>
                      </a:xfrm>
                      <a:prstGeom prst="rect">
                        <a:avLst/>
                      </a:prstGeom>
                    </p:spPr>
                  </p:pic>
                </p:oleObj>
              </mc:Fallback>
            </mc:AlternateContent>
          </a:graphicData>
        </a:graphic>
      </p:graphicFrame>
    </p:spTree>
    <p:extLst>
      <p:ext uri="{BB962C8B-B14F-4D97-AF65-F5344CB8AC3E}">
        <p14:creationId xmlns:p14="http://schemas.microsoft.com/office/powerpoint/2010/main" val="21089162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idx="4294967295"/>
          </p:nvPr>
        </p:nvSpPr>
        <p:spPr>
          <a:xfrm>
            <a:off x="746760" y="322150"/>
            <a:ext cx="1193800" cy="475406"/>
          </a:xfrm>
          <a:prstGeom prst="rect">
            <a:avLst/>
          </a:prstGeom>
        </p:spPr>
        <p:txBody>
          <a:bodyPr spcFirstLastPara="1" wrap="square" lIns="91425" tIns="91425" rIns="91425" bIns="91425" anchor="t" anchorCtr="0">
            <a:noAutofit/>
          </a:bodyPr>
          <a:lstStyle/>
          <a:p>
            <a:r>
              <a:rPr lang="en-US" altLang="zh-CN" sz="2000" dirty="0" err="1">
                <a:solidFill>
                  <a:srgbClr val="0070C0"/>
                </a:solidFill>
                <a:latin typeface="微软雅黑 Light" panose="020B0502040204020203" pitchFamily="34" charset="-122"/>
                <a:ea typeface="微软雅黑 Light" panose="020B0502040204020203" pitchFamily="34" charset="-122"/>
                <a:cs typeface="Arial"/>
              </a:rPr>
              <a:t>AlexNet</a:t>
            </a:r>
            <a:endParaRPr sz="2000" dirty="0">
              <a:solidFill>
                <a:srgbClr val="0070C0"/>
              </a:solidFill>
              <a:latin typeface="微软雅黑 Light" panose="020B0502040204020203" pitchFamily="34" charset="-122"/>
              <a:ea typeface="微软雅黑 Light" panose="020B0502040204020203" pitchFamily="34" charset="-122"/>
              <a:cs typeface="Arial"/>
            </a:endParaRPr>
          </a:p>
        </p:txBody>
      </p:sp>
      <p:sp>
        <p:nvSpPr>
          <p:cNvPr id="2" name="Rectangle 2">
            <a:extLst>
              <a:ext uri="{FF2B5EF4-FFF2-40B4-BE49-F238E27FC236}">
                <a16:creationId xmlns:a16="http://schemas.microsoft.com/office/drawing/2014/main" id="{877CEBC2-EF3D-4D42-96B0-8D6E0FCA1EF2}"/>
              </a:ext>
            </a:extLst>
          </p:cNvPr>
          <p:cNvSpPr>
            <a:spLocks noChangeArrowheads="1"/>
          </p:cNvSpPr>
          <p:nvPr/>
        </p:nvSpPr>
        <p:spPr bwMode="auto">
          <a:xfrm>
            <a:off x="3883742" y="14797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18585B03-D91A-4C90-9050-6FA0030C9C33}"/>
              </a:ext>
            </a:extLst>
          </p:cNvPr>
          <p:cNvSpPr>
            <a:spLocks noChangeArrowheads="1"/>
          </p:cNvSpPr>
          <p:nvPr/>
        </p:nvSpPr>
        <p:spPr bwMode="auto">
          <a:xfrm>
            <a:off x="594852" y="8504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BFB6786E-5478-4493-B621-B9D2C6B4C761}"/>
              </a:ext>
            </a:extLst>
          </p:cNvPr>
          <p:cNvSpPr txBox="1"/>
          <p:nvPr/>
        </p:nvSpPr>
        <p:spPr>
          <a:xfrm>
            <a:off x="867756" y="850490"/>
            <a:ext cx="7102764" cy="1526380"/>
          </a:xfrm>
          <a:prstGeom prst="rect">
            <a:avLst/>
          </a:prstGeom>
          <a:noFill/>
        </p:spPr>
        <p:txBody>
          <a:bodyPr wrap="square">
            <a:spAutoFit/>
          </a:bodyPr>
          <a:lstStyle/>
          <a:p>
            <a:pPr marL="457200" lvl="1" indent="-342900" eaLnBrk="0" fontAlgn="base" hangingPunct="0">
              <a:lnSpc>
                <a:spcPct val="150000"/>
              </a:lnSpc>
              <a:spcBef>
                <a:spcPct val="0"/>
              </a:spcBef>
              <a:spcAft>
                <a:spcPct val="0"/>
              </a:spcAft>
              <a:buClr>
                <a:schemeClr val="accent6">
                  <a:lumMod val="50000"/>
                </a:schemeClr>
              </a:buClr>
              <a:buSzPts val="1800"/>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Lst>
            </a:pPr>
            <a:r>
              <a:rPr lang="zh-CN" altLang="en-US" sz="1600" kern="1200" dirty="0">
                <a:solidFill>
                  <a:srgbClr val="4D4D4D"/>
                </a:solidFill>
                <a:latin typeface="Raleway" pitchFamily="2" charset="0"/>
                <a:ea typeface="微软雅黑" panose="020B0503020204020204" pitchFamily="34" charset="-122"/>
                <a:cs typeface="+mn-cs"/>
              </a:rPr>
              <a:t>第一个现代深度卷积网络模型：</a:t>
            </a:r>
            <a:r>
              <a:rPr lang="en-US" altLang="zh-CN" sz="1600" kern="1200" dirty="0">
                <a:solidFill>
                  <a:srgbClr val="4D4D4D"/>
                </a:solidFill>
                <a:latin typeface="Raleway" pitchFamily="2" charset="0"/>
                <a:ea typeface="微软雅黑" panose="020B0503020204020204" pitchFamily="34" charset="-122"/>
                <a:cs typeface="+mn-cs"/>
              </a:rPr>
              <a:t>5</a:t>
            </a:r>
            <a:r>
              <a:rPr lang="zh-CN" altLang="en-US" sz="1600" kern="1200" dirty="0">
                <a:solidFill>
                  <a:srgbClr val="4D4D4D"/>
                </a:solidFill>
                <a:latin typeface="Raleway" pitchFamily="2" charset="0"/>
                <a:ea typeface="微软雅黑" panose="020B0503020204020204" pitchFamily="34" charset="-122"/>
                <a:cs typeface="+mn-cs"/>
              </a:rPr>
              <a:t>层卷积和</a:t>
            </a:r>
            <a:r>
              <a:rPr lang="en-US" altLang="zh-CN" sz="1600" kern="1200" dirty="0">
                <a:solidFill>
                  <a:srgbClr val="4D4D4D"/>
                </a:solidFill>
                <a:latin typeface="Raleway" pitchFamily="2" charset="0"/>
                <a:ea typeface="微软雅黑" panose="020B0503020204020204" pitchFamily="34" charset="-122"/>
                <a:cs typeface="+mn-cs"/>
              </a:rPr>
              <a:t>2</a:t>
            </a:r>
            <a:r>
              <a:rPr lang="zh-CN" altLang="en-US" sz="1600" kern="1200" dirty="0">
                <a:solidFill>
                  <a:srgbClr val="4D4D4D"/>
                </a:solidFill>
                <a:latin typeface="Raleway" pitchFamily="2" charset="0"/>
                <a:ea typeface="微软雅黑" panose="020B0503020204020204" pitchFamily="34" charset="-122"/>
                <a:cs typeface="+mn-cs"/>
              </a:rPr>
              <a:t>层全连接隐藏层，以及</a:t>
            </a:r>
            <a:r>
              <a:rPr lang="en-US" altLang="zh-CN" sz="1600" kern="1200" dirty="0">
                <a:solidFill>
                  <a:srgbClr val="4D4D4D"/>
                </a:solidFill>
                <a:latin typeface="Raleway" pitchFamily="2" charset="0"/>
                <a:ea typeface="微软雅黑" panose="020B0503020204020204" pitchFamily="34" charset="-122"/>
                <a:cs typeface="+mn-cs"/>
              </a:rPr>
              <a:t>1</a:t>
            </a:r>
            <a:r>
              <a:rPr lang="zh-CN" altLang="en-US" sz="1600" kern="1200" dirty="0">
                <a:solidFill>
                  <a:srgbClr val="4D4D4D"/>
                </a:solidFill>
                <a:latin typeface="Raleway" pitchFamily="2" charset="0"/>
                <a:ea typeface="微软雅黑" panose="020B0503020204020204" pitchFamily="34" charset="-122"/>
                <a:cs typeface="+mn-cs"/>
              </a:rPr>
              <a:t>个全连接输出层</a:t>
            </a:r>
            <a:endParaRPr lang="en-US" altLang="zh-CN" sz="1600" kern="1200" dirty="0">
              <a:solidFill>
                <a:srgbClr val="4D4D4D"/>
              </a:solidFill>
              <a:latin typeface="Raleway" pitchFamily="2" charset="0"/>
              <a:ea typeface="微软雅黑" panose="020B0503020204020204" pitchFamily="34" charset="-122"/>
              <a:cs typeface="+mn-cs"/>
            </a:endParaRPr>
          </a:p>
          <a:p>
            <a:pPr marL="457200" lvl="1" indent="-342900" eaLnBrk="0" fontAlgn="base" hangingPunct="0">
              <a:lnSpc>
                <a:spcPct val="150000"/>
              </a:lnSpc>
              <a:spcBef>
                <a:spcPct val="0"/>
              </a:spcBef>
              <a:spcAft>
                <a:spcPct val="0"/>
              </a:spcAft>
              <a:buClr>
                <a:schemeClr val="accent6">
                  <a:lumMod val="50000"/>
                </a:schemeClr>
              </a:buClr>
              <a:buSzPts val="1800"/>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Lst>
            </a:pPr>
            <a:r>
              <a:rPr lang="zh-CN" altLang="en-US" sz="1600" kern="1200" dirty="0">
                <a:solidFill>
                  <a:srgbClr val="4D4D4D"/>
                </a:solidFill>
                <a:latin typeface="Raleway" pitchFamily="2" charset="0"/>
                <a:ea typeface="微软雅黑" panose="020B0503020204020204" pitchFamily="34" charset="-122"/>
                <a:cs typeface="+mn-cs"/>
              </a:rPr>
              <a:t>使用</a:t>
            </a:r>
            <a:r>
              <a:rPr lang="en-US" altLang="zh-CN" sz="1600" kern="1200" dirty="0">
                <a:solidFill>
                  <a:srgbClr val="4D4D4D"/>
                </a:solidFill>
                <a:latin typeface="Raleway" pitchFamily="2" charset="0"/>
                <a:ea typeface="微软雅黑" panose="020B0503020204020204" pitchFamily="34" charset="-122"/>
                <a:cs typeface="+mn-cs"/>
              </a:rPr>
              <a:t>GPU</a:t>
            </a:r>
            <a:r>
              <a:rPr lang="zh-CN" altLang="en-US" sz="1600" kern="1200" dirty="0">
                <a:solidFill>
                  <a:srgbClr val="4D4D4D"/>
                </a:solidFill>
                <a:latin typeface="Raleway" pitchFamily="2" charset="0"/>
                <a:ea typeface="微软雅黑" panose="020B0503020204020204" pitchFamily="34" charset="-122"/>
                <a:cs typeface="+mn-cs"/>
              </a:rPr>
              <a:t>进行并行训练，采用了</a:t>
            </a:r>
            <a:r>
              <a:rPr lang="en-US" altLang="zh-CN" sz="1600" kern="1200" dirty="0" err="1">
                <a:solidFill>
                  <a:srgbClr val="4D4D4D"/>
                </a:solidFill>
                <a:latin typeface="Raleway" pitchFamily="2" charset="0"/>
                <a:ea typeface="微软雅黑" panose="020B0503020204020204" pitchFamily="34" charset="-122"/>
                <a:cs typeface="+mn-cs"/>
              </a:rPr>
              <a:t>ReLU</a:t>
            </a:r>
            <a:r>
              <a:rPr lang="zh-CN" altLang="en-US" sz="1600" kern="1200" dirty="0">
                <a:solidFill>
                  <a:srgbClr val="4D4D4D"/>
                </a:solidFill>
                <a:latin typeface="Raleway" pitchFamily="2" charset="0"/>
                <a:ea typeface="微软雅黑" panose="020B0503020204020204" pitchFamily="34" charset="-122"/>
                <a:cs typeface="+mn-cs"/>
              </a:rPr>
              <a:t>作为非线性激活函数，使用</a:t>
            </a:r>
            <a:r>
              <a:rPr lang="en-US" altLang="zh-CN" sz="1600" kern="1200" dirty="0">
                <a:solidFill>
                  <a:srgbClr val="4D4D4D"/>
                </a:solidFill>
                <a:latin typeface="Raleway" pitchFamily="2" charset="0"/>
                <a:ea typeface="微软雅黑" panose="020B0503020204020204" pitchFamily="34" charset="-122"/>
                <a:cs typeface="+mn-cs"/>
              </a:rPr>
              <a:t>Dropout</a:t>
            </a:r>
            <a:r>
              <a:rPr lang="zh-CN" altLang="en-US" sz="1600" kern="1200" dirty="0">
                <a:solidFill>
                  <a:srgbClr val="4D4D4D"/>
                </a:solidFill>
                <a:latin typeface="Raleway" pitchFamily="2" charset="0"/>
                <a:ea typeface="微软雅黑" panose="020B0503020204020204" pitchFamily="34" charset="-122"/>
                <a:cs typeface="+mn-cs"/>
              </a:rPr>
              <a:t>防止过拟合，使用数据增强</a:t>
            </a:r>
            <a:endParaRPr lang="en-US" altLang="zh-CN" sz="1600" kern="1200" dirty="0">
              <a:solidFill>
                <a:srgbClr val="4D4D4D"/>
              </a:solidFill>
              <a:latin typeface="Raleway" pitchFamily="2" charset="0"/>
              <a:ea typeface="微软雅黑" panose="020B0503020204020204" pitchFamily="34" charset="-122"/>
              <a:cs typeface="+mn-cs"/>
            </a:endParaRPr>
          </a:p>
        </p:txBody>
      </p:sp>
      <p:pic>
        <p:nvPicPr>
          <p:cNvPr id="9" name="图片 8">
            <a:extLst>
              <a:ext uri="{FF2B5EF4-FFF2-40B4-BE49-F238E27FC236}">
                <a16:creationId xmlns:a16="http://schemas.microsoft.com/office/drawing/2014/main" id="{C9F6C533-0E40-461C-A492-1186D41E4D2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51027" y="2675580"/>
            <a:ext cx="5812709" cy="1871450"/>
          </a:xfrm>
          <a:prstGeom prst="rect">
            <a:avLst/>
          </a:prstGeom>
        </p:spPr>
      </p:pic>
    </p:spTree>
    <p:extLst>
      <p:ext uri="{BB962C8B-B14F-4D97-AF65-F5344CB8AC3E}">
        <p14:creationId xmlns:p14="http://schemas.microsoft.com/office/powerpoint/2010/main" val="231948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2"/>
          <p:cNvSpPr txBox="1">
            <a:spLocks noGrp="1"/>
          </p:cNvSpPr>
          <p:nvPr>
            <p:ph type="subTitle" idx="4294967295"/>
          </p:nvPr>
        </p:nvSpPr>
        <p:spPr>
          <a:xfrm>
            <a:off x="1752601" y="269107"/>
            <a:ext cx="9570720" cy="4470532"/>
          </a:xfrm>
          <a:prstGeom prst="rect">
            <a:avLst/>
          </a:prstGeom>
        </p:spPr>
        <p:txBody>
          <a:bodyPr spcFirstLastPara="1" wrap="square" lIns="91425" tIns="91425" rIns="91425" bIns="91425" anchor="t" anchorCtr="0">
            <a:noAutofit/>
          </a:bodyPr>
          <a:lstStyle/>
          <a:p>
            <a:pPr marL="146050" indent="0">
              <a:buNone/>
            </a:pPr>
            <a:r>
              <a:rPr lang="en-US" altLang="zh-CN" sz="1100" b="1" dirty="0">
                <a:solidFill>
                  <a:srgbClr val="D4D4D4"/>
                </a:solidFill>
                <a:effectLst/>
                <a:latin typeface="Consolas" panose="020B0609020204030204" pitchFamily="49" charset="0"/>
              </a:rPr>
              <a:t>model = </a:t>
            </a:r>
            <a:r>
              <a:rPr lang="en-US" altLang="zh-CN" sz="1100" b="1" dirty="0" err="1">
                <a:solidFill>
                  <a:srgbClr val="D4D4D4"/>
                </a:solidFill>
                <a:effectLst/>
                <a:latin typeface="Consolas" panose="020B0609020204030204" pitchFamily="49" charset="0"/>
              </a:rPr>
              <a:t>models.Sequential</a:t>
            </a:r>
            <a:r>
              <a:rPr lang="en-US" altLang="zh-CN" sz="1100" b="1" dirty="0">
                <a:solidFill>
                  <a:srgbClr val="D4D4D4"/>
                </a:solidFill>
                <a:effectLst/>
                <a:latin typeface="Consolas" panose="020B0609020204030204" pitchFamily="49" charset="0"/>
              </a:rPr>
              <a:t>([</a:t>
            </a:r>
          </a:p>
          <a:p>
            <a:pPr marL="146050" indent="0">
              <a:buNone/>
            </a:pPr>
            <a:r>
              <a:rPr lang="en-US" altLang="zh-CN" sz="1100" b="1" dirty="0">
                <a:solidFill>
                  <a:srgbClr val="D4D4D4"/>
                </a:solidFill>
                <a:effectLst/>
                <a:latin typeface="Consolas" panose="020B0609020204030204" pitchFamily="49" charset="0"/>
              </a:rPr>
              <a:t>  </a:t>
            </a:r>
            <a:r>
              <a:rPr lang="en-US" altLang="zh-CN" sz="1100" b="1" dirty="0">
                <a:solidFill>
                  <a:srgbClr val="6A9955"/>
                </a:solidFill>
                <a:effectLst/>
                <a:latin typeface="Consolas" panose="020B0609020204030204" pitchFamily="49" charset="0"/>
              </a:rPr>
              <a:t># 1st conv</a:t>
            </a:r>
            <a:endParaRPr lang="en-US" altLang="zh-CN" sz="1100" b="1" dirty="0">
              <a:solidFill>
                <a:srgbClr val="D4D4D4"/>
              </a:solidFill>
              <a:effectLst/>
              <a:latin typeface="Consolas" panose="020B0609020204030204" pitchFamily="49" charset="0"/>
            </a:endParaRPr>
          </a:p>
          <a:p>
            <a:pPr marL="146050" indent="0">
              <a:buNone/>
            </a:pPr>
            <a:r>
              <a:rPr lang="en-US" altLang="zh-CN" sz="1100" b="1" dirty="0">
                <a:solidFill>
                  <a:srgbClr val="D4D4D4"/>
                </a:solidFill>
                <a:effectLst/>
                <a:latin typeface="Consolas" panose="020B0609020204030204" pitchFamily="49" charset="0"/>
              </a:rPr>
              <a:t>  layers.Conv2D(</a:t>
            </a:r>
            <a:r>
              <a:rPr lang="en-US" altLang="zh-CN" sz="1100" b="1" dirty="0">
                <a:solidFill>
                  <a:srgbClr val="B5CEA8"/>
                </a:solidFill>
                <a:effectLst/>
                <a:latin typeface="Consolas" panose="020B0609020204030204" pitchFamily="49" charset="0"/>
              </a:rPr>
              <a:t>96</a:t>
            </a:r>
            <a:r>
              <a:rPr lang="en-US" altLang="zh-CN" sz="1100" b="1" dirty="0">
                <a:solidFill>
                  <a:srgbClr val="D4D4D4"/>
                </a:solidFill>
                <a:effectLst/>
                <a:latin typeface="Consolas" panose="020B0609020204030204" pitchFamily="49" charset="0"/>
              </a:rPr>
              <a:t>, (</a:t>
            </a:r>
            <a:r>
              <a:rPr lang="en-US" altLang="zh-CN" sz="1100" b="1" dirty="0">
                <a:solidFill>
                  <a:srgbClr val="B5CEA8"/>
                </a:solidFill>
                <a:effectLst/>
                <a:latin typeface="Consolas" panose="020B0609020204030204" pitchFamily="49" charset="0"/>
              </a:rPr>
              <a:t>11</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11</a:t>
            </a:r>
            <a:r>
              <a:rPr lang="en-US" altLang="zh-CN" sz="1100" b="1" dirty="0">
                <a:solidFill>
                  <a:srgbClr val="D4D4D4"/>
                </a:solidFill>
                <a:effectLst/>
                <a:latin typeface="Consolas" panose="020B0609020204030204" pitchFamily="49" charset="0"/>
              </a:rPr>
              <a:t>),</a:t>
            </a:r>
            <a:r>
              <a:rPr lang="en-US" altLang="zh-CN" sz="1100" b="1" dirty="0">
                <a:solidFill>
                  <a:srgbClr val="9CDCFE"/>
                </a:solidFill>
                <a:effectLst/>
                <a:latin typeface="Consolas" panose="020B0609020204030204" pitchFamily="49" charset="0"/>
              </a:rPr>
              <a:t>strides</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4</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4</a:t>
            </a:r>
            <a:r>
              <a:rPr lang="en-US" altLang="zh-CN" sz="1100" b="1" dirty="0">
                <a:solidFill>
                  <a:srgbClr val="D4D4D4"/>
                </a:solidFill>
                <a:effectLst/>
                <a:latin typeface="Consolas" panose="020B0609020204030204" pitchFamily="49" charset="0"/>
              </a:rPr>
              <a:t>), </a:t>
            </a:r>
            <a:r>
              <a:rPr lang="en-US" altLang="zh-CN" sz="1100" b="1" dirty="0">
                <a:solidFill>
                  <a:srgbClr val="9CDCFE"/>
                </a:solidFill>
                <a:effectLst/>
                <a:latin typeface="Consolas" panose="020B0609020204030204" pitchFamily="49" charset="0"/>
              </a:rPr>
              <a:t>activation</a:t>
            </a:r>
            <a:r>
              <a:rPr lang="en-US" altLang="zh-CN" sz="1100" b="1" dirty="0">
                <a:solidFill>
                  <a:srgbClr val="D4D4D4"/>
                </a:solidFill>
                <a:effectLst/>
                <a:latin typeface="Consolas" panose="020B0609020204030204" pitchFamily="49" charset="0"/>
              </a:rPr>
              <a:t>=</a:t>
            </a:r>
            <a:r>
              <a:rPr lang="en-US" altLang="zh-CN" sz="1100" b="1" dirty="0">
                <a:solidFill>
                  <a:srgbClr val="CE9178"/>
                </a:solidFill>
                <a:effectLst/>
                <a:latin typeface="Consolas" panose="020B0609020204030204" pitchFamily="49" charset="0"/>
              </a:rPr>
              <a:t>'</a:t>
            </a:r>
            <a:r>
              <a:rPr lang="en-US" altLang="zh-CN" sz="1100" b="1" dirty="0" err="1">
                <a:solidFill>
                  <a:srgbClr val="CE9178"/>
                </a:solidFill>
                <a:effectLst/>
                <a:latin typeface="Consolas" panose="020B0609020204030204" pitchFamily="49" charset="0"/>
              </a:rPr>
              <a:t>relu</a:t>
            </a:r>
            <a:r>
              <a:rPr lang="en-US" altLang="zh-CN" sz="1100" b="1" dirty="0">
                <a:solidFill>
                  <a:srgbClr val="CE9178"/>
                </a:solidFill>
                <a:effectLst/>
                <a:latin typeface="Consolas" panose="020B0609020204030204" pitchFamily="49" charset="0"/>
              </a:rPr>
              <a:t>'</a:t>
            </a:r>
            <a:r>
              <a:rPr lang="en-US" altLang="zh-CN" sz="1100" b="1" dirty="0">
                <a:solidFill>
                  <a:srgbClr val="D4D4D4"/>
                </a:solidFill>
                <a:effectLst/>
                <a:latin typeface="Consolas" panose="020B0609020204030204" pitchFamily="49" charset="0"/>
              </a:rPr>
              <a:t>, </a:t>
            </a:r>
            <a:r>
              <a:rPr lang="en-US" altLang="zh-CN" sz="1100" b="1" dirty="0" err="1">
                <a:solidFill>
                  <a:srgbClr val="9CDCFE"/>
                </a:solidFill>
                <a:effectLst/>
                <a:latin typeface="Consolas" panose="020B0609020204030204" pitchFamily="49" charset="0"/>
              </a:rPr>
              <a:t>input_shape</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227</a:t>
            </a:r>
            <a:r>
              <a:rPr lang="en-US" altLang="zh-CN" sz="1100" b="1" dirty="0">
                <a:solidFill>
                  <a:srgbClr val="D4D4D4"/>
                </a:solidFill>
                <a:effectLst/>
                <a:latin typeface="Consolas" panose="020B0609020204030204" pitchFamily="49" charset="0"/>
              </a:rPr>
              <a:t>, </a:t>
            </a:r>
            <a:r>
              <a:rPr lang="en-US" altLang="zh-CN" sz="1100" b="1" dirty="0">
                <a:solidFill>
                  <a:srgbClr val="B5CEA8"/>
                </a:solidFill>
                <a:effectLst/>
                <a:latin typeface="Consolas" panose="020B0609020204030204" pitchFamily="49" charset="0"/>
              </a:rPr>
              <a:t>227</a:t>
            </a:r>
            <a:r>
              <a:rPr lang="en-US" altLang="zh-CN" sz="1100" b="1" dirty="0">
                <a:solidFill>
                  <a:srgbClr val="D4D4D4"/>
                </a:solidFill>
                <a:effectLst/>
                <a:latin typeface="Consolas" panose="020B0609020204030204" pitchFamily="49" charset="0"/>
              </a:rPr>
              <a:t>, </a:t>
            </a:r>
            <a:r>
              <a:rPr lang="en-US" altLang="zh-CN" sz="1100" b="1" dirty="0">
                <a:solidFill>
                  <a:srgbClr val="B5CEA8"/>
                </a:solidFill>
                <a:effectLst/>
                <a:latin typeface="Consolas" panose="020B0609020204030204" pitchFamily="49" charset="0"/>
              </a:rPr>
              <a:t>3</a:t>
            </a:r>
            <a:r>
              <a:rPr lang="en-US" altLang="zh-CN" sz="1100" b="1" dirty="0">
                <a:solidFill>
                  <a:srgbClr val="D4D4D4"/>
                </a:solidFill>
                <a:effectLst/>
                <a:latin typeface="Consolas" panose="020B0609020204030204" pitchFamily="49" charset="0"/>
              </a:rPr>
              <a:t>)),</a:t>
            </a:r>
          </a:p>
          <a:p>
            <a:pPr marL="146050" indent="0">
              <a:buNone/>
            </a:pPr>
            <a:r>
              <a:rPr lang="en-US" altLang="zh-CN" sz="1100" b="1" dirty="0">
                <a:solidFill>
                  <a:srgbClr val="D4D4D4"/>
                </a:solidFill>
                <a:effectLst/>
                <a:latin typeface="Consolas" panose="020B0609020204030204" pitchFamily="49" charset="0"/>
              </a:rPr>
              <a:t>  layers.MaxPooling2D(</a:t>
            </a:r>
            <a:r>
              <a:rPr lang="en-US" altLang="zh-CN" sz="1100" b="1" dirty="0">
                <a:solidFill>
                  <a:srgbClr val="B5CEA8"/>
                </a:solidFill>
                <a:effectLst/>
                <a:latin typeface="Consolas" panose="020B0609020204030204" pitchFamily="49" charset="0"/>
              </a:rPr>
              <a:t>3</a:t>
            </a:r>
            <a:r>
              <a:rPr lang="en-US" altLang="zh-CN" sz="1100" b="1" dirty="0">
                <a:solidFill>
                  <a:srgbClr val="D4D4D4"/>
                </a:solidFill>
                <a:effectLst/>
                <a:latin typeface="Consolas" panose="020B0609020204030204" pitchFamily="49" charset="0"/>
              </a:rPr>
              <a:t>, </a:t>
            </a:r>
            <a:r>
              <a:rPr lang="en-US" altLang="zh-CN" sz="1100" b="1" dirty="0">
                <a:solidFill>
                  <a:srgbClr val="9CDCFE"/>
                </a:solidFill>
                <a:effectLst/>
                <a:latin typeface="Consolas" panose="020B0609020204030204" pitchFamily="49" charset="0"/>
              </a:rPr>
              <a:t>strides</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2</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2</a:t>
            </a:r>
            <a:r>
              <a:rPr lang="en-US" altLang="zh-CN" sz="1100" b="1" dirty="0">
                <a:solidFill>
                  <a:srgbClr val="D4D4D4"/>
                </a:solidFill>
                <a:effectLst/>
                <a:latin typeface="Consolas" panose="020B0609020204030204" pitchFamily="49" charset="0"/>
              </a:rPr>
              <a:t>)),</a:t>
            </a:r>
          </a:p>
          <a:p>
            <a:pPr marL="146050" indent="0">
              <a:buNone/>
            </a:pPr>
            <a:r>
              <a:rPr lang="en-US" altLang="zh-CN" sz="1100" b="1" dirty="0">
                <a:solidFill>
                  <a:srgbClr val="D4D4D4"/>
                </a:solidFill>
                <a:effectLst/>
                <a:latin typeface="Consolas" panose="020B0609020204030204" pitchFamily="49" charset="0"/>
              </a:rPr>
              <a:t>  </a:t>
            </a:r>
            <a:r>
              <a:rPr lang="en-US" altLang="zh-CN" sz="1100" b="1" dirty="0">
                <a:solidFill>
                  <a:srgbClr val="6A9955"/>
                </a:solidFill>
                <a:effectLst/>
                <a:latin typeface="Consolas" panose="020B0609020204030204" pitchFamily="49" charset="0"/>
              </a:rPr>
              <a:t># 2nd conv</a:t>
            </a:r>
            <a:endParaRPr lang="en-US" altLang="zh-CN" sz="1100" b="1" dirty="0">
              <a:solidFill>
                <a:srgbClr val="D4D4D4"/>
              </a:solidFill>
              <a:effectLst/>
              <a:latin typeface="Consolas" panose="020B0609020204030204" pitchFamily="49" charset="0"/>
            </a:endParaRPr>
          </a:p>
          <a:p>
            <a:pPr marL="146050" indent="0">
              <a:buNone/>
            </a:pPr>
            <a:r>
              <a:rPr lang="en-US" altLang="zh-CN" sz="1100" b="1" dirty="0">
                <a:solidFill>
                  <a:srgbClr val="D4D4D4"/>
                </a:solidFill>
                <a:effectLst/>
                <a:latin typeface="Consolas" panose="020B0609020204030204" pitchFamily="49" charset="0"/>
              </a:rPr>
              <a:t>  layers.Conv2D(</a:t>
            </a:r>
            <a:r>
              <a:rPr lang="en-US" altLang="zh-CN" sz="1100" b="1" dirty="0">
                <a:solidFill>
                  <a:srgbClr val="B5CEA8"/>
                </a:solidFill>
                <a:effectLst/>
                <a:latin typeface="Consolas" panose="020B0609020204030204" pitchFamily="49" charset="0"/>
              </a:rPr>
              <a:t>256</a:t>
            </a:r>
            <a:r>
              <a:rPr lang="en-US" altLang="zh-CN" sz="1100" b="1" dirty="0">
                <a:solidFill>
                  <a:srgbClr val="D4D4D4"/>
                </a:solidFill>
                <a:effectLst/>
                <a:latin typeface="Consolas" panose="020B0609020204030204" pitchFamily="49" charset="0"/>
              </a:rPr>
              <a:t>, (</a:t>
            </a:r>
            <a:r>
              <a:rPr lang="en-US" altLang="zh-CN" sz="1100" b="1" dirty="0">
                <a:solidFill>
                  <a:srgbClr val="B5CEA8"/>
                </a:solidFill>
                <a:effectLst/>
                <a:latin typeface="Consolas" panose="020B0609020204030204" pitchFamily="49" charset="0"/>
              </a:rPr>
              <a:t>5</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5</a:t>
            </a:r>
            <a:r>
              <a:rPr lang="en-US" altLang="zh-CN" sz="1100" b="1" dirty="0">
                <a:solidFill>
                  <a:srgbClr val="D4D4D4"/>
                </a:solidFill>
                <a:effectLst/>
                <a:latin typeface="Consolas" panose="020B0609020204030204" pitchFamily="49" charset="0"/>
              </a:rPr>
              <a:t>),</a:t>
            </a:r>
            <a:r>
              <a:rPr lang="en-US" altLang="zh-CN" sz="1100" b="1" dirty="0">
                <a:solidFill>
                  <a:srgbClr val="9CDCFE"/>
                </a:solidFill>
                <a:effectLst/>
                <a:latin typeface="Consolas" panose="020B0609020204030204" pitchFamily="49" charset="0"/>
              </a:rPr>
              <a:t>strides</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1</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1</a:t>
            </a:r>
            <a:r>
              <a:rPr lang="en-US" altLang="zh-CN" sz="1100" b="1" dirty="0">
                <a:solidFill>
                  <a:srgbClr val="D4D4D4"/>
                </a:solidFill>
                <a:effectLst/>
                <a:latin typeface="Consolas" panose="020B0609020204030204" pitchFamily="49" charset="0"/>
              </a:rPr>
              <a:t>), </a:t>
            </a:r>
            <a:r>
              <a:rPr lang="en-US" altLang="zh-CN" sz="1100" b="1" dirty="0">
                <a:solidFill>
                  <a:srgbClr val="9CDCFE"/>
                </a:solidFill>
                <a:effectLst/>
                <a:latin typeface="Consolas" panose="020B0609020204030204" pitchFamily="49" charset="0"/>
              </a:rPr>
              <a:t>activation</a:t>
            </a:r>
            <a:r>
              <a:rPr lang="en-US" altLang="zh-CN" sz="1100" b="1" dirty="0">
                <a:solidFill>
                  <a:srgbClr val="D4D4D4"/>
                </a:solidFill>
                <a:effectLst/>
                <a:latin typeface="Consolas" panose="020B0609020204030204" pitchFamily="49" charset="0"/>
              </a:rPr>
              <a:t>=</a:t>
            </a:r>
            <a:r>
              <a:rPr lang="en-US" altLang="zh-CN" sz="1100" b="1" dirty="0">
                <a:solidFill>
                  <a:srgbClr val="CE9178"/>
                </a:solidFill>
                <a:effectLst/>
                <a:latin typeface="Consolas" panose="020B0609020204030204" pitchFamily="49" charset="0"/>
              </a:rPr>
              <a:t>'</a:t>
            </a:r>
            <a:r>
              <a:rPr lang="en-US" altLang="zh-CN" sz="1100" b="1" dirty="0" err="1">
                <a:solidFill>
                  <a:srgbClr val="CE9178"/>
                </a:solidFill>
                <a:effectLst/>
                <a:latin typeface="Consolas" panose="020B0609020204030204" pitchFamily="49" charset="0"/>
              </a:rPr>
              <a:t>relu</a:t>
            </a:r>
            <a:r>
              <a:rPr lang="en-US" altLang="zh-CN" sz="1100" b="1" dirty="0">
                <a:solidFill>
                  <a:srgbClr val="CE9178"/>
                </a:solidFill>
                <a:effectLst/>
                <a:latin typeface="Consolas" panose="020B0609020204030204" pitchFamily="49" charset="0"/>
              </a:rPr>
              <a:t>'</a:t>
            </a:r>
            <a:r>
              <a:rPr lang="en-US" altLang="zh-CN" sz="1100" b="1" dirty="0">
                <a:solidFill>
                  <a:srgbClr val="D4D4D4"/>
                </a:solidFill>
                <a:effectLst/>
                <a:latin typeface="Consolas" panose="020B0609020204030204" pitchFamily="49" charset="0"/>
              </a:rPr>
              <a:t>,</a:t>
            </a:r>
            <a:r>
              <a:rPr lang="en-US" altLang="zh-CN" sz="1100" b="1" dirty="0">
                <a:solidFill>
                  <a:srgbClr val="9CDCFE"/>
                </a:solidFill>
                <a:effectLst/>
                <a:latin typeface="Consolas" panose="020B0609020204030204" pitchFamily="49" charset="0"/>
              </a:rPr>
              <a:t>padding</a:t>
            </a:r>
            <a:r>
              <a:rPr lang="en-US" altLang="zh-CN" sz="1100" b="1" dirty="0">
                <a:solidFill>
                  <a:srgbClr val="D4D4D4"/>
                </a:solidFill>
                <a:effectLst/>
                <a:latin typeface="Consolas" panose="020B0609020204030204" pitchFamily="49" charset="0"/>
              </a:rPr>
              <a:t>=</a:t>
            </a:r>
            <a:r>
              <a:rPr lang="en-US" altLang="zh-CN" sz="1100" b="1" dirty="0">
                <a:solidFill>
                  <a:srgbClr val="CE9178"/>
                </a:solidFill>
                <a:effectLst/>
                <a:latin typeface="Consolas" panose="020B0609020204030204" pitchFamily="49" charset="0"/>
              </a:rPr>
              <a:t>"same"</a:t>
            </a:r>
            <a:r>
              <a:rPr lang="en-US" altLang="zh-CN" sz="1100" b="1" dirty="0">
                <a:solidFill>
                  <a:srgbClr val="D4D4D4"/>
                </a:solidFill>
                <a:effectLst/>
                <a:latin typeface="Consolas" panose="020B0609020204030204" pitchFamily="49" charset="0"/>
              </a:rPr>
              <a:t>),</a:t>
            </a:r>
          </a:p>
          <a:p>
            <a:pPr marL="146050" indent="0">
              <a:buNone/>
            </a:pPr>
            <a:r>
              <a:rPr lang="en-US" altLang="zh-CN" sz="1100" b="1" dirty="0">
                <a:solidFill>
                  <a:srgbClr val="D4D4D4"/>
                </a:solidFill>
                <a:effectLst/>
                <a:latin typeface="Consolas" panose="020B0609020204030204" pitchFamily="49" charset="0"/>
              </a:rPr>
              <a:t>  layers.MaxPooling2D(</a:t>
            </a:r>
            <a:r>
              <a:rPr lang="en-US" altLang="zh-CN" sz="1100" b="1" dirty="0">
                <a:solidFill>
                  <a:srgbClr val="B5CEA8"/>
                </a:solidFill>
                <a:effectLst/>
                <a:latin typeface="Consolas" panose="020B0609020204030204" pitchFamily="49" charset="0"/>
              </a:rPr>
              <a:t>3</a:t>
            </a:r>
            <a:r>
              <a:rPr lang="en-US" altLang="zh-CN" sz="1100" b="1" dirty="0">
                <a:solidFill>
                  <a:srgbClr val="D4D4D4"/>
                </a:solidFill>
                <a:effectLst/>
                <a:latin typeface="Consolas" panose="020B0609020204030204" pitchFamily="49" charset="0"/>
              </a:rPr>
              <a:t>, </a:t>
            </a:r>
            <a:r>
              <a:rPr lang="en-US" altLang="zh-CN" sz="1100" b="1" dirty="0">
                <a:solidFill>
                  <a:srgbClr val="9CDCFE"/>
                </a:solidFill>
                <a:effectLst/>
                <a:latin typeface="Consolas" panose="020B0609020204030204" pitchFamily="49" charset="0"/>
              </a:rPr>
              <a:t>strides</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2</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2</a:t>
            </a:r>
            <a:r>
              <a:rPr lang="en-US" altLang="zh-CN" sz="1100" b="1" dirty="0">
                <a:solidFill>
                  <a:srgbClr val="D4D4D4"/>
                </a:solidFill>
                <a:effectLst/>
                <a:latin typeface="Consolas" panose="020B0609020204030204" pitchFamily="49" charset="0"/>
              </a:rPr>
              <a:t>)),</a:t>
            </a:r>
          </a:p>
          <a:p>
            <a:pPr marL="146050" indent="0">
              <a:buNone/>
            </a:pPr>
            <a:r>
              <a:rPr lang="en-US" altLang="zh-CN" sz="1100" b="1" dirty="0">
                <a:solidFill>
                  <a:srgbClr val="D4D4D4"/>
                </a:solidFill>
                <a:effectLst/>
                <a:latin typeface="Consolas" panose="020B0609020204030204" pitchFamily="49" charset="0"/>
              </a:rPr>
              <a:t>  </a:t>
            </a:r>
            <a:r>
              <a:rPr lang="en-US" altLang="zh-CN" sz="1100" b="1" dirty="0">
                <a:solidFill>
                  <a:srgbClr val="6A9955"/>
                </a:solidFill>
                <a:effectLst/>
                <a:latin typeface="Consolas" panose="020B0609020204030204" pitchFamily="49" charset="0"/>
              </a:rPr>
              <a:t># 3rd conv</a:t>
            </a:r>
            <a:endParaRPr lang="en-US" altLang="zh-CN" sz="1100" b="1" dirty="0">
              <a:solidFill>
                <a:srgbClr val="D4D4D4"/>
              </a:solidFill>
              <a:effectLst/>
              <a:latin typeface="Consolas" panose="020B0609020204030204" pitchFamily="49" charset="0"/>
            </a:endParaRPr>
          </a:p>
          <a:p>
            <a:pPr marL="146050" indent="0">
              <a:buNone/>
            </a:pPr>
            <a:r>
              <a:rPr lang="en-US" altLang="zh-CN" sz="1100" b="1" dirty="0">
                <a:solidFill>
                  <a:srgbClr val="D4D4D4"/>
                </a:solidFill>
                <a:effectLst/>
                <a:latin typeface="Consolas" panose="020B0609020204030204" pitchFamily="49" charset="0"/>
              </a:rPr>
              <a:t>  layers.Conv2D(</a:t>
            </a:r>
            <a:r>
              <a:rPr lang="en-US" altLang="zh-CN" sz="1100" b="1" dirty="0">
                <a:solidFill>
                  <a:srgbClr val="B5CEA8"/>
                </a:solidFill>
                <a:effectLst/>
                <a:latin typeface="Consolas" panose="020B0609020204030204" pitchFamily="49" charset="0"/>
              </a:rPr>
              <a:t>384</a:t>
            </a:r>
            <a:r>
              <a:rPr lang="en-US" altLang="zh-CN" sz="1100" b="1" dirty="0">
                <a:solidFill>
                  <a:srgbClr val="D4D4D4"/>
                </a:solidFill>
                <a:effectLst/>
                <a:latin typeface="Consolas" panose="020B0609020204030204" pitchFamily="49" charset="0"/>
              </a:rPr>
              <a:t>, (</a:t>
            </a:r>
            <a:r>
              <a:rPr lang="en-US" altLang="zh-CN" sz="1100" b="1" dirty="0">
                <a:solidFill>
                  <a:srgbClr val="B5CEA8"/>
                </a:solidFill>
                <a:effectLst/>
                <a:latin typeface="Consolas" panose="020B0609020204030204" pitchFamily="49" charset="0"/>
              </a:rPr>
              <a:t>3</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3</a:t>
            </a:r>
            <a:r>
              <a:rPr lang="en-US" altLang="zh-CN" sz="1100" b="1" dirty="0">
                <a:solidFill>
                  <a:srgbClr val="D4D4D4"/>
                </a:solidFill>
                <a:effectLst/>
                <a:latin typeface="Consolas" panose="020B0609020204030204" pitchFamily="49" charset="0"/>
              </a:rPr>
              <a:t>),</a:t>
            </a:r>
            <a:r>
              <a:rPr lang="en-US" altLang="zh-CN" sz="1100" b="1" dirty="0">
                <a:solidFill>
                  <a:srgbClr val="9CDCFE"/>
                </a:solidFill>
                <a:effectLst/>
                <a:latin typeface="Consolas" panose="020B0609020204030204" pitchFamily="49" charset="0"/>
              </a:rPr>
              <a:t>strides</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1</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1</a:t>
            </a:r>
            <a:r>
              <a:rPr lang="en-US" altLang="zh-CN" sz="1100" b="1" dirty="0">
                <a:solidFill>
                  <a:srgbClr val="D4D4D4"/>
                </a:solidFill>
                <a:effectLst/>
                <a:latin typeface="Consolas" panose="020B0609020204030204" pitchFamily="49" charset="0"/>
              </a:rPr>
              <a:t>), </a:t>
            </a:r>
            <a:r>
              <a:rPr lang="en-US" altLang="zh-CN" sz="1100" b="1" dirty="0">
                <a:solidFill>
                  <a:srgbClr val="9CDCFE"/>
                </a:solidFill>
                <a:effectLst/>
                <a:latin typeface="Consolas" panose="020B0609020204030204" pitchFamily="49" charset="0"/>
              </a:rPr>
              <a:t>activation</a:t>
            </a:r>
            <a:r>
              <a:rPr lang="en-US" altLang="zh-CN" sz="1100" b="1" dirty="0">
                <a:solidFill>
                  <a:srgbClr val="D4D4D4"/>
                </a:solidFill>
                <a:effectLst/>
                <a:latin typeface="Consolas" panose="020B0609020204030204" pitchFamily="49" charset="0"/>
              </a:rPr>
              <a:t>=</a:t>
            </a:r>
            <a:r>
              <a:rPr lang="en-US" altLang="zh-CN" sz="1100" b="1" dirty="0">
                <a:solidFill>
                  <a:srgbClr val="CE9178"/>
                </a:solidFill>
                <a:effectLst/>
                <a:latin typeface="Consolas" panose="020B0609020204030204" pitchFamily="49" charset="0"/>
              </a:rPr>
              <a:t>'</a:t>
            </a:r>
            <a:r>
              <a:rPr lang="en-US" altLang="zh-CN" sz="1100" b="1" dirty="0" err="1">
                <a:solidFill>
                  <a:srgbClr val="CE9178"/>
                </a:solidFill>
                <a:effectLst/>
                <a:latin typeface="Consolas" panose="020B0609020204030204" pitchFamily="49" charset="0"/>
              </a:rPr>
              <a:t>relu</a:t>
            </a:r>
            <a:r>
              <a:rPr lang="en-US" altLang="zh-CN" sz="1100" b="1" dirty="0">
                <a:solidFill>
                  <a:srgbClr val="CE9178"/>
                </a:solidFill>
                <a:effectLst/>
                <a:latin typeface="Consolas" panose="020B0609020204030204" pitchFamily="49" charset="0"/>
              </a:rPr>
              <a:t>'</a:t>
            </a:r>
            <a:r>
              <a:rPr lang="en-US" altLang="zh-CN" sz="1100" b="1" dirty="0">
                <a:solidFill>
                  <a:srgbClr val="D4D4D4"/>
                </a:solidFill>
                <a:effectLst/>
                <a:latin typeface="Consolas" panose="020B0609020204030204" pitchFamily="49" charset="0"/>
              </a:rPr>
              <a:t>,</a:t>
            </a:r>
            <a:r>
              <a:rPr lang="en-US" altLang="zh-CN" sz="1100" b="1" dirty="0">
                <a:solidFill>
                  <a:srgbClr val="9CDCFE"/>
                </a:solidFill>
                <a:effectLst/>
                <a:latin typeface="Consolas" panose="020B0609020204030204" pitchFamily="49" charset="0"/>
              </a:rPr>
              <a:t>padding</a:t>
            </a:r>
            <a:r>
              <a:rPr lang="en-US" altLang="zh-CN" sz="1100" b="1" dirty="0">
                <a:solidFill>
                  <a:srgbClr val="D4D4D4"/>
                </a:solidFill>
                <a:effectLst/>
                <a:latin typeface="Consolas" panose="020B0609020204030204" pitchFamily="49" charset="0"/>
              </a:rPr>
              <a:t>=</a:t>
            </a:r>
            <a:r>
              <a:rPr lang="en-US" altLang="zh-CN" sz="1100" b="1" dirty="0">
                <a:solidFill>
                  <a:srgbClr val="CE9178"/>
                </a:solidFill>
                <a:effectLst/>
                <a:latin typeface="Consolas" panose="020B0609020204030204" pitchFamily="49" charset="0"/>
              </a:rPr>
              <a:t>"same"</a:t>
            </a:r>
            <a:r>
              <a:rPr lang="en-US" altLang="zh-CN" sz="1100" b="1" dirty="0">
                <a:solidFill>
                  <a:srgbClr val="D4D4D4"/>
                </a:solidFill>
                <a:effectLst/>
                <a:latin typeface="Consolas" panose="020B0609020204030204" pitchFamily="49" charset="0"/>
              </a:rPr>
              <a:t>),</a:t>
            </a:r>
          </a:p>
          <a:p>
            <a:pPr marL="146050" indent="0">
              <a:buNone/>
            </a:pPr>
            <a:r>
              <a:rPr lang="en-US" altLang="zh-CN" sz="1100" b="1" dirty="0">
                <a:solidFill>
                  <a:srgbClr val="D4D4D4"/>
                </a:solidFill>
                <a:effectLst/>
                <a:latin typeface="Consolas" panose="020B0609020204030204" pitchFamily="49" charset="0"/>
              </a:rPr>
              <a:t>  </a:t>
            </a:r>
            <a:r>
              <a:rPr lang="en-US" altLang="zh-CN" sz="1100" b="1" dirty="0">
                <a:solidFill>
                  <a:srgbClr val="6A9955"/>
                </a:solidFill>
                <a:effectLst/>
                <a:latin typeface="Consolas" panose="020B0609020204030204" pitchFamily="49" charset="0"/>
              </a:rPr>
              <a:t># 4th conv</a:t>
            </a:r>
            <a:endParaRPr lang="en-US" altLang="zh-CN" sz="1100" b="1" dirty="0">
              <a:solidFill>
                <a:srgbClr val="D4D4D4"/>
              </a:solidFill>
              <a:effectLst/>
              <a:latin typeface="Consolas" panose="020B0609020204030204" pitchFamily="49" charset="0"/>
            </a:endParaRPr>
          </a:p>
          <a:p>
            <a:pPr marL="146050" indent="0">
              <a:buNone/>
            </a:pPr>
            <a:r>
              <a:rPr lang="en-US" altLang="zh-CN" sz="1100" b="1" dirty="0">
                <a:solidFill>
                  <a:srgbClr val="D4D4D4"/>
                </a:solidFill>
                <a:effectLst/>
                <a:latin typeface="Consolas" panose="020B0609020204030204" pitchFamily="49" charset="0"/>
              </a:rPr>
              <a:t>  layers.Conv2D(</a:t>
            </a:r>
            <a:r>
              <a:rPr lang="en-US" altLang="zh-CN" sz="1100" b="1" dirty="0">
                <a:solidFill>
                  <a:srgbClr val="B5CEA8"/>
                </a:solidFill>
                <a:effectLst/>
                <a:latin typeface="Consolas" panose="020B0609020204030204" pitchFamily="49" charset="0"/>
              </a:rPr>
              <a:t>384</a:t>
            </a:r>
            <a:r>
              <a:rPr lang="en-US" altLang="zh-CN" sz="1100" b="1" dirty="0">
                <a:solidFill>
                  <a:srgbClr val="D4D4D4"/>
                </a:solidFill>
                <a:effectLst/>
                <a:latin typeface="Consolas" panose="020B0609020204030204" pitchFamily="49" charset="0"/>
              </a:rPr>
              <a:t>, (</a:t>
            </a:r>
            <a:r>
              <a:rPr lang="en-US" altLang="zh-CN" sz="1100" b="1" dirty="0">
                <a:solidFill>
                  <a:srgbClr val="B5CEA8"/>
                </a:solidFill>
                <a:effectLst/>
                <a:latin typeface="Consolas" panose="020B0609020204030204" pitchFamily="49" charset="0"/>
              </a:rPr>
              <a:t>3</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3</a:t>
            </a:r>
            <a:r>
              <a:rPr lang="en-US" altLang="zh-CN" sz="1100" b="1" dirty="0">
                <a:solidFill>
                  <a:srgbClr val="D4D4D4"/>
                </a:solidFill>
                <a:effectLst/>
                <a:latin typeface="Consolas" panose="020B0609020204030204" pitchFamily="49" charset="0"/>
              </a:rPr>
              <a:t>),</a:t>
            </a:r>
            <a:r>
              <a:rPr lang="en-US" altLang="zh-CN" sz="1100" b="1" dirty="0">
                <a:solidFill>
                  <a:srgbClr val="9CDCFE"/>
                </a:solidFill>
                <a:effectLst/>
                <a:latin typeface="Consolas" panose="020B0609020204030204" pitchFamily="49" charset="0"/>
              </a:rPr>
              <a:t>strides</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1</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1</a:t>
            </a:r>
            <a:r>
              <a:rPr lang="en-US" altLang="zh-CN" sz="1100" b="1" dirty="0">
                <a:solidFill>
                  <a:srgbClr val="D4D4D4"/>
                </a:solidFill>
                <a:effectLst/>
                <a:latin typeface="Consolas" panose="020B0609020204030204" pitchFamily="49" charset="0"/>
              </a:rPr>
              <a:t>), </a:t>
            </a:r>
            <a:r>
              <a:rPr lang="en-US" altLang="zh-CN" sz="1100" b="1" dirty="0">
                <a:solidFill>
                  <a:srgbClr val="9CDCFE"/>
                </a:solidFill>
                <a:effectLst/>
                <a:latin typeface="Consolas" panose="020B0609020204030204" pitchFamily="49" charset="0"/>
              </a:rPr>
              <a:t>activation</a:t>
            </a:r>
            <a:r>
              <a:rPr lang="en-US" altLang="zh-CN" sz="1100" b="1" dirty="0">
                <a:solidFill>
                  <a:srgbClr val="D4D4D4"/>
                </a:solidFill>
                <a:effectLst/>
                <a:latin typeface="Consolas" panose="020B0609020204030204" pitchFamily="49" charset="0"/>
              </a:rPr>
              <a:t>=</a:t>
            </a:r>
            <a:r>
              <a:rPr lang="en-US" altLang="zh-CN" sz="1100" b="1" dirty="0">
                <a:solidFill>
                  <a:srgbClr val="CE9178"/>
                </a:solidFill>
                <a:effectLst/>
                <a:latin typeface="Consolas" panose="020B0609020204030204" pitchFamily="49" charset="0"/>
              </a:rPr>
              <a:t>'</a:t>
            </a:r>
            <a:r>
              <a:rPr lang="en-US" altLang="zh-CN" sz="1100" b="1" dirty="0" err="1">
                <a:solidFill>
                  <a:srgbClr val="CE9178"/>
                </a:solidFill>
                <a:effectLst/>
                <a:latin typeface="Consolas" panose="020B0609020204030204" pitchFamily="49" charset="0"/>
              </a:rPr>
              <a:t>relu</a:t>
            </a:r>
            <a:r>
              <a:rPr lang="en-US" altLang="zh-CN" sz="1100" b="1" dirty="0">
                <a:solidFill>
                  <a:srgbClr val="CE9178"/>
                </a:solidFill>
                <a:effectLst/>
                <a:latin typeface="Consolas" panose="020B0609020204030204" pitchFamily="49" charset="0"/>
              </a:rPr>
              <a:t>'</a:t>
            </a:r>
            <a:r>
              <a:rPr lang="en-US" altLang="zh-CN" sz="1100" b="1" dirty="0">
                <a:solidFill>
                  <a:srgbClr val="D4D4D4"/>
                </a:solidFill>
                <a:effectLst/>
                <a:latin typeface="Consolas" panose="020B0609020204030204" pitchFamily="49" charset="0"/>
              </a:rPr>
              <a:t>,</a:t>
            </a:r>
            <a:r>
              <a:rPr lang="en-US" altLang="zh-CN" sz="1100" b="1" dirty="0">
                <a:solidFill>
                  <a:srgbClr val="9CDCFE"/>
                </a:solidFill>
                <a:effectLst/>
                <a:latin typeface="Consolas" panose="020B0609020204030204" pitchFamily="49" charset="0"/>
              </a:rPr>
              <a:t>padding</a:t>
            </a:r>
            <a:r>
              <a:rPr lang="en-US" altLang="zh-CN" sz="1100" b="1" dirty="0">
                <a:solidFill>
                  <a:srgbClr val="D4D4D4"/>
                </a:solidFill>
                <a:effectLst/>
                <a:latin typeface="Consolas" panose="020B0609020204030204" pitchFamily="49" charset="0"/>
              </a:rPr>
              <a:t>=</a:t>
            </a:r>
            <a:r>
              <a:rPr lang="en-US" altLang="zh-CN" sz="1100" b="1" dirty="0">
                <a:solidFill>
                  <a:srgbClr val="CE9178"/>
                </a:solidFill>
                <a:effectLst/>
                <a:latin typeface="Consolas" panose="020B0609020204030204" pitchFamily="49" charset="0"/>
              </a:rPr>
              <a:t>"same"</a:t>
            </a:r>
            <a:r>
              <a:rPr lang="en-US" altLang="zh-CN" sz="1100" b="1" dirty="0">
                <a:solidFill>
                  <a:srgbClr val="D4D4D4"/>
                </a:solidFill>
                <a:effectLst/>
                <a:latin typeface="Consolas" panose="020B0609020204030204" pitchFamily="49" charset="0"/>
              </a:rPr>
              <a:t>),</a:t>
            </a:r>
          </a:p>
          <a:p>
            <a:pPr marL="146050" indent="0">
              <a:buNone/>
            </a:pPr>
            <a:r>
              <a:rPr lang="en-US" altLang="zh-CN" sz="1100" b="1" dirty="0">
                <a:solidFill>
                  <a:srgbClr val="D4D4D4"/>
                </a:solidFill>
                <a:effectLst/>
                <a:latin typeface="Consolas" panose="020B0609020204030204" pitchFamily="49" charset="0"/>
              </a:rPr>
              <a:t>  </a:t>
            </a:r>
            <a:r>
              <a:rPr lang="en-US" altLang="zh-CN" sz="1100" b="1" dirty="0">
                <a:solidFill>
                  <a:srgbClr val="6A9955"/>
                </a:solidFill>
                <a:effectLst/>
                <a:latin typeface="Consolas" panose="020B0609020204030204" pitchFamily="49" charset="0"/>
              </a:rPr>
              <a:t># 5th Conv</a:t>
            </a:r>
            <a:endParaRPr lang="en-US" altLang="zh-CN" sz="1100" b="1" dirty="0">
              <a:solidFill>
                <a:srgbClr val="D4D4D4"/>
              </a:solidFill>
              <a:effectLst/>
              <a:latin typeface="Consolas" panose="020B0609020204030204" pitchFamily="49" charset="0"/>
            </a:endParaRPr>
          </a:p>
          <a:p>
            <a:pPr marL="146050" indent="0">
              <a:buNone/>
            </a:pPr>
            <a:r>
              <a:rPr lang="en-US" altLang="zh-CN" sz="1100" b="1" dirty="0">
                <a:solidFill>
                  <a:srgbClr val="D4D4D4"/>
                </a:solidFill>
                <a:effectLst/>
                <a:latin typeface="Consolas" panose="020B0609020204030204" pitchFamily="49" charset="0"/>
              </a:rPr>
              <a:t>  layers.Conv2D(</a:t>
            </a:r>
            <a:r>
              <a:rPr lang="en-US" altLang="zh-CN" sz="1100" b="1" dirty="0">
                <a:solidFill>
                  <a:srgbClr val="B5CEA8"/>
                </a:solidFill>
                <a:effectLst/>
                <a:latin typeface="Consolas" panose="020B0609020204030204" pitchFamily="49" charset="0"/>
              </a:rPr>
              <a:t>256</a:t>
            </a:r>
            <a:r>
              <a:rPr lang="en-US" altLang="zh-CN" sz="1100" b="1" dirty="0">
                <a:solidFill>
                  <a:srgbClr val="D4D4D4"/>
                </a:solidFill>
                <a:effectLst/>
                <a:latin typeface="Consolas" panose="020B0609020204030204" pitchFamily="49" charset="0"/>
              </a:rPr>
              <a:t>, (</a:t>
            </a:r>
            <a:r>
              <a:rPr lang="en-US" altLang="zh-CN" sz="1100" b="1" dirty="0">
                <a:solidFill>
                  <a:srgbClr val="B5CEA8"/>
                </a:solidFill>
                <a:effectLst/>
                <a:latin typeface="Consolas" panose="020B0609020204030204" pitchFamily="49" charset="0"/>
              </a:rPr>
              <a:t>3</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3</a:t>
            </a:r>
            <a:r>
              <a:rPr lang="en-US" altLang="zh-CN" sz="1100" b="1" dirty="0">
                <a:solidFill>
                  <a:srgbClr val="D4D4D4"/>
                </a:solidFill>
                <a:effectLst/>
                <a:latin typeface="Consolas" panose="020B0609020204030204" pitchFamily="49" charset="0"/>
              </a:rPr>
              <a:t>), </a:t>
            </a:r>
            <a:r>
              <a:rPr lang="en-US" altLang="zh-CN" sz="1100" b="1" dirty="0">
                <a:solidFill>
                  <a:srgbClr val="9CDCFE"/>
                </a:solidFill>
                <a:effectLst/>
                <a:latin typeface="Consolas" panose="020B0609020204030204" pitchFamily="49" charset="0"/>
              </a:rPr>
              <a:t>strides</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1</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1</a:t>
            </a:r>
            <a:r>
              <a:rPr lang="en-US" altLang="zh-CN" sz="1100" b="1" dirty="0">
                <a:solidFill>
                  <a:srgbClr val="D4D4D4"/>
                </a:solidFill>
                <a:effectLst/>
                <a:latin typeface="Consolas" panose="020B0609020204030204" pitchFamily="49" charset="0"/>
              </a:rPr>
              <a:t>), </a:t>
            </a:r>
            <a:r>
              <a:rPr lang="en-US" altLang="zh-CN" sz="1100" b="1" dirty="0">
                <a:solidFill>
                  <a:srgbClr val="9CDCFE"/>
                </a:solidFill>
                <a:effectLst/>
                <a:latin typeface="Consolas" panose="020B0609020204030204" pitchFamily="49" charset="0"/>
              </a:rPr>
              <a:t>activation</a:t>
            </a:r>
            <a:r>
              <a:rPr lang="en-US" altLang="zh-CN" sz="1100" b="1" dirty="0">
                <a:solidFill>
                  <a:srgbClr val="D4D4D4"/>
                </a:solidFill>
                <a:effectLst/>
                <a:latin typeface="Consolas" panose="020B0609020204030204" pitchFamily="49" charset="0"/>
              </a:rPr>
              <a:t>=</a:t>
            </a:r>
            <a:r>
              <a:rPr lang="en-US" altLang="zh-CN" sz="1100" b="1" dirty="0">
                <a:solidFill>
                  <a:srgbClr val="CE9178"/>
                </a:solidFill>
                <a:effectLst/>
                <a:latin typeface="Consolas" panose="020B0609020204030204" pitchFamily="49" charset="0"/>
              </a:rPr>
              <a:t>'</a:t>
            </a:r>
            <a:r>
              <a:rPr lang="en-US" altLang="zh-CN" sz="1100" b="1" dirty="0" err="1">
                <a:solidFill>
                  <a:srgbClr val="CE9178"/>
                </a:solidFill>
                <a:effectLst/>
                <a:latin typeface="Consolas" panose="020B0609020204030204" pitchFamily="49" charset="0"/>
              </a:rPr>
              <a:t>relu</a:t>
            </a:r>
            <a:r>
              <a:rPr lang="en-US" altLang="zh-CN" sz="1100" b="1" dirty="0">
                <a:solidFill>
                  <a:srgbClr val="CE9178"/>
                </a:solidFill>
                <a:effectLst/>
                <a:latin typeface="Consolas" panose="020B0609020204030204" pitchFamily="49" charset="0"/>
              </a:rPr>
              <a:t>'</a:t>
            </a:r>
            <a:r>
              <a:rPr lang="en-US" altLang="zh-CN" sz="1100" b="1" dirty="0">
                <a:solidFill>
                  <a:srgbClr val="D4D4D4"/>
                </a:solidFill>
                <a:effectLst/>
                <a:latin typeface="Consolas" panose="020B0609020204030204" pitchFamily="49" charset="0"/>
              </a:rPr>
              <a:t>,</a:t>
            </a:r>
            <a:r>
              <a:rPr lang="en-US" altLang="zh-CN" sz="1100" b="1" dirty="0">
                <a:solidFill>
                  <a:srgbClr val="9CDCFE"/>
                </a:solidFill>
                <a:effectLst/>
                <a:latin typeface="Consolas" panose="020B0609020204030204" pitchFamily="49" charset="0"/>
              </a:rPr>
              <a:t>padding</a:t>
            </a:r>
            <a:r>
              <a:rPr lang="en-US" altLang="zh-CN" sz="1100" b="1" dirty="0">
                <a:solidFill>
                  <a:srgbClr val="D4D4D4"/>
                </a:solidFill>
                <a:effectLst/>
                <a:latin typeface="Consolas" panose="020B0609020204030204" pitchFamily="49" charset="0"/>
              </a:rPr>
              <a:t>=</a:t>
            </a:r>
            <a:r>
              <a:rPr lang="en-US" altLang="zh-CN" sz="1100" b="1" dirty="0">
                <a:solidFill>
                  <a:srgbClr val="CE9178"/>
                </a:solidFill>
                <a:effectLst/>
                <a:latin typeface="Consolas" panose="020B0609020204030204" pitchFamily="49" charset="0"/>
              </a:rPr>
              <a:t>"same"</a:t>
            </a:r>
            <a:r>
              <a:rPr lang="en-US" altLang="zh-CN" sz="1100" b="1" dirty="0">
                <a:solidFill>
                  <a:srgbClr val="D4D4D4"/>
                </a:solidFill>
                <a:effectLst/>
                <a:latin typeface="Consolas" panose="020B0609020204030204" pitchFamily="49" charset="0"/>
              </a:rPr>
              <a:t>),</a:t>
            </a:r>
          </a:p>
          <a:p>
            <a:pPr marL="146050" indent="0">
              <a:buNone/>
            </a:pPr>
            <a:r>
              <a:rPr lang="en-US" altLang="zh-CN" sz="1100" b="1" dirty="0">
                <a:solidFill>
                  <a:srgbClr val="D4D4D4"/>
                </a:solidFill>
                <a:effectLst/>
                <a:latin typeface="Consolas" panose="020B0609020204030204" pitchFamily="49" charset="0"/>
              </a:rPr>
              <a:t>  layers.MaxPooling2D(</a:t>
            </a:r>
            <a:r>
              <a:rPr lang="en-US" altLang="zh-CN" sz="1100" b="1" dirty="0">
                <a:solidFill>
                  <a:srgbClr val="B5CEA8"/>
                </a:solidFill>
                <a:effectLst/>
                <a:latin typeface="Consolas" panose="020B0609020204030204" pitchFamily="49" charset="0"/>
              </a:rPr>
              <a:t>3</a:t>
            </a:r>
            <a:r>
              <a:rPr lang="en-US" altLang="zh-CN" sz="1100" b="1" dirty="0">
                <a:solidFill>
                  <a:srgbClr val="D4D4D4"/>
                </a:solidFill>
                <a:effectLst/>
                <a:latin typeface="Consolas" panose="020B0609020204030204" pitchFamily="49" charset="0"/>
              </a:rPr>
              <a:t>, </a:t>
            </a:r>
            <a:r>
              <a:rPr lang="en-US" altLang="zh-CN" sz="1100" b="1" dirty="0">
                <a:solidFill>
                  <a:srgbClr val="9CDCFE"/>
                </a:solidFill>
                <a:effectLst/>
                <a:latin typeface="Consolas" panose="020B0609020204030204" pitchFamily="49" charset="0"/>
              </a:rPr>
              <a:t>strides</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2</a:t>
            </a:r>
            <a:r>
              <a:rPr lang="en-US" altLang="zh-CN" sz="1100" b="1" dirty="0">
                <a:solidFill>
                  <a:srgbClr val="D4D4D4"/>
                </a:solidFill>
                <a:effectLst/>
                <a:latin typeface="Consolas" panose="020B0609020204030204" pitchFamily="49" charset="0"/>
              </a:rPr>
              <a:t>, </a:t>
            </a:r>
            <a:r>
              <a:rPr lang="en-US" altLang="zh-CN" sz="1100" b="1" dirty="0">
                <a:solidFill>
                  <a:srgbClr val="B5CEA8"/>
                </a:solidFill>
                <a:effectLst/>
                <a:latin typeface="Consolas" panose="020B0609020204030204" pitchFamily="49" charset="0"/>
              </a:rPr>
              <a:t>2</a:t>
            </a:r>
            <a:r>
              <a:rPr lang="en-US" altLang="zh-CN" sz="1100" b="1" dirty="0">
                <a:solidFill>
                  <a:srgbClr val="D4D4D4"/>
                </a:solidFill>
                <a:effectLst/>
                <a:latin typeface="Consolas" panose="020B0609020204030204" pitchFamily="49" charset="0"/>
              </a:rPr>
              <a:t>)),</a:t>
            </a:r>
          </a:p>
          <a:p>
            <a:pPr marL="146050" indent="0">
              <a:buNone/>
            </a:pPr>
            <a:r>
              <a:rPr lang="en-US" altLang="zh-CN" sz="1100" b="1" dirty="0">
                <a:solidFill>
                  <a:srgbClr val="D4D4D4"/>
                </a:solidFill>
                <a:effectLst/>
                <a:latin typeface="Consolas" panose="020B0609020204030204" pitchFamily="49" charset="0"/>
              </a:rPr>
              <a:t>  </a:t>
            </a:r>
            <a:r>
              <a:rPr lang="en-US" altLang="zh-CN" sz="1100" b="1" dirty="0">
                <a:solidFill>
                  <a:srgbClr val="6A9955"/>
                </a:solidFill>
                <a:effectLst/>
                <a:latin typeface="Consolas" panose="020B0609020204030204" pitchFamily="49" charset="0"/>
              </a:rPr>
              <a:t>#</a:t>
            </a:r>
            <a:r>
              <a:rPr lang="zh-CN" altLang="en-US" sz="1100" b="1" dirty="0">
                <a:solidFill>
                  <a:srgbClr val="6A9955"/>
                </a:solidFill>
                <a:effectLst/>
                <a:latin typeface="Consolas" panose="020B0609020204030204" pitchFamily="49" charset="0"/>
              </a:rPr>
              <a:t>全连接层</a:t>
            </a:r>
            <a:endParaRPr lang="zh-CN" altLang="en-US" sz="1100" b="1" dirty="0">
              <a:solidFill>
                <a:srgbClr val="D4D4D4"/>
              </a:solidFill>
              <a:effectLst/>
              <a:latin typeface="Consolas" panose="020B0609020204030204" pitchFamily="49" charset="0"/>
            </a:endParaRPr>
          </a:p>
          <a:p>
            <a:pPr marL="146050" indent="0">
              <a:buNone/>
            </a:pPr>
            <a:r>
              <a:rPr lang="zh-CN" altLang="en-US" sz="1100" b="1" dirty="0">
                <a:solidFill>
                  <a:srgbClr val="D4D4D4"/>
                </a:solidFill>
                <a:effectLst/>
                <a:latin typeface="Consolas" panose="020B0609020204030204" pitchFamily="49" charset="0"/>
              </a:rPr>
              <a:t>  </a:t>
            </a:r>
            <a:r>
              <a:rPr lang="en-US" altLang="zh-CN" sz="1100" b="1" dirty="0" err="1">
                <a:solidFill>
                  <a:srgbClr val="D4D4D4"/>
                </a:solidFill>
                <a:effectLst/>
                <a:latin typeface="Consolas" panose="020B0609020204030204" pitchFamily="49" charset="0"/>
              </a:rPr>
              <a:t>layers.Flatten</a:t>
            </a:r>
            <a:r>
              <a:rPr lang="en-US" altLang="zh-CN" sz="1100" b="1" dirty="0">
                <a:solidFill>
                  <a:srgbClr val="D4D4D4"/>
                </a:solidFill>
                <a:effectLst/>
                <a:latin typeface="Consolas" panose="020B0609020204030204" pitchFamily="49" charset="0"/>
              </a:rPr>
              <a:t>(),</a:t>
            </a:r>
          </a:p>
          <a:p>
            <a:pPr marL="146050" indent="0">
              <a:buNone/>
            </a:pPr>
            <a:r>
              <a:rPr lang="en-US" altLang="zh-CN" sz="1100" b="1" dirty="0">
                <a:solidFill>
                  <a:srgbClr val="D4D4D4"/>
                </a:solidFill>
                <a:effectLst/>
                <a:latin typeface="Consolas" panose="020B0609020204030204" pitchFamily="49" charset="0"/>
              </a:rPr>
              <a:t>  </a:t>
            </a:r>
            <a:r>
              <a:rPr lang="en-US" altLang="zh-CN" sz="1100" b="1" dirty="0" err="1">
                <a:solidFill>
                  <a:srgbClr val="D4D4D4"/>
                </a:solidFill>
                <a:effectLst/>
                <a:latin typeface="Consolas" panose="020B0609020204030204" pitchFamily="49" charset="0"/>
              </a:rPr>
              <a:t>layers.Dense</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4096</a:t>
            </a:r>
            <a:r>
              <a:rPr lang="en-US" altLang="zh-CN" sz="1100" b="1" dirty="0">
                <a:solidFill>
                  <a:srgbClr val="D4D4D4"/>
                </a:solidFill>
                <a:effectLst/>
                <a:latin typeface="Consolas" panose="020B0609020204030204" pitchFamily="49" charset="0"/>
              </a:rPr>
              <a:t>, </a:t>
            </a:r>
            <a:r>
              <a:rPr lang="en-US" altLang="zh-CN" sz="1100" b="1" dirty="0">
                <a:solidFill>
                  <a:srgbClr val="9CDCFE"/>
                </a:solidFill>
                <a:effectLst/>
                <a:latin typeface="Consolas" panose="020B0609020204030204" pitchFamily="49" charset="0"/>
              </a:rPr>
              <a:t>activation</a:t>
            </a:r>
            <a:r>
              <a:rPr lang="en-US" altLang="zh-CN" sz="1100" b="1" dirty="0">
                <a:solidFill>
                  <a:srgbClr val="D4D4D4"/>
                </a:solidFill>
                <a:effectLst/>
                <a:latin typeface="Consolas" panose="020B0609020204030204" pitchFamily="49" charset="0"/>
              </a:rPr>
              <a:t>=</a:t>
            </a:r>
            <a:r>
              <a:rPr lang="en-US" altLang="zh-CN" sz="1100" b="1" dirty="0">
                <a:solidFill>
                  <a:srgbClr val="CE9178"/>
                </a:solidFill>
                <a:effectLst/>
                <a:latin typeface="Consolas" panose="020B0609020204030204" pitchFamily="49" charset="0"/>
              </a:rPr>
              <a:t>'</a:t>
            </a:r>
            <a:r>
              <a:rPr lang="en-US" altLang="zh-CN" sz="1100" b="1" dirty="0" err="1">
                <a:solidFill>
                  <a:srgbClr val="CE9178"/>
                </a:solidFill>
                <a:effectLst/>
                <a:latin typeface="Consolas" panose="020B0609020204030204" pitchFamily="49" charset="0"/>
              </a:rPr>
              <a:t>relu</a:t>
            </a:r>
            <a:r>
              <a:rPr lang="en-US" altLang="zh-CN" sz="1100" b="1" dirty="0">
                <a:solidFill>
                  <a:srgbClr val="CE9178"/>
                </a:solidFill>
                <a:effectLst/>
                <a:latin typeface="Consolas" panose="020B0609020204030204" pitchFamily="49" charset="0"/>
              </a:rPr>
              <a:t>'</a:t>
            </a:r>
            <a:r>
              <a:rPr lang="en-US" altLang="zh-CN" sz="1100" b="1" dirty="0">
                <a:solidFill>
                  <a:srgbClr val="D4D4D4"/>
                </a:solidFill>
                <a:effectLst/>
                <a:latin typeface="Consolas" panose="020B0609020204030204" pitchFamily="49" charset="0"/>
              </a:rPr>
              <a:t>),</a:t>
            </a:r>
          </a:p>
          <a:p>
            <a:pPr marL="146050" indent="0">
              <a:buNone/>
            </a:pPr>
            <a:r>
              <a:rPr lang="en-US" altLang="zh-CN" sz="1100" b="1" dirty="0">
                <a:solidFill>
                  <a:srgbClr val="D4D4D4"/>
                </a:solidFill>
                <a:effectLst/>
                <a:latin typeface="Consolas" panose="020B0609020204030204" pitchFamily="49" charset="0"/>
              </a:rPr>
              <a:t>  </a:t>
            </a:r>
            <a:r>
              <a:rPr lang="en-US" altLang="zh-CN" sz="1100" b="1" dirty="0" err="1">
                <a:solidFill>
                  <a:srgbClr val="D4D4D4"/>
                </a:solidFill>
                <a:effectLst/>
                <a:latin typeface="Consolas" panose="020B0609020204030204" pitchFamily="49" charset="0"/>
              </a:rPr>
              <a:t>layers.Dropout</a:t>
            </a:r>
            <a:r>
              <a:rPr lang="en-US" altLang="zh-CN" sz="1100" b="1" dirty="0">
                <a:solidFill>
                  <a:srgbClr val="D4D4D4"/>
                </a:solidFill>
                <a:effectLst/>
                <a:latin typeface="Consolas" panose="020B0609020204030204" pitchFamily="49" charset="0"/>
              </a:rPr>
              <a:t>(</a:t>
            </a:r>
            <a:r>
              <a:rPr lang="en-US" altLang="zh-CN" sz="1100" b="1" dirty="0">
                <a:solidFill>
                  <a:srgbClr val="9CDCFE"/>
                </a:solidFill>
                <a:effectLst/>
                <a:latin typeface="Consolas" panose="020B0609020204030204" pitchFamily="49" charset="0"/>
              </a:rPr>
              <a:t>rate</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0.5</a:t>
            </a:r>
            <a:r>
              <a:rPr lang="en-US" altLang="zh-CN" sz="1100" b="1" dirty="0">
                <a:solidFill>
                  <a:srgbClr val="D4D4D4"/>
                </a:solidFill>
                <a:effectLst/>
                <a:latin typeface="Consolas" panose="020B0609020204030204" pitchFamily="49" charset="0"/>
              </a:rPr>
              <a:t>),</a:t>
            </a:r>
          </a:p>
          <a:p>
            <a:pPr marL="146050" indent="0">
              <a:buNone/>
            </a:pPr>
            <a:r>
              <a:rPr lang="en-US" altLang="zh-CN" sz="1100" b="1" dirty="0">
                <a:solidFill>
                  <a:srgbClr val="D4D4D4"/>
                </a:solidFill>
                <a:effectLst/>
                <a:latin typeface="Consolas" panose="020B0609020204030204" pitchFamily="49" charset="0"/>
              </a:rPr>
              <a:t>  </a:t>
            </a:r>
            <a:r>
              <a:rPr lang="en-US" altLang="zh-CN" sz="1100" b="1" dirty="0" err="1">
                <a:solidFill>
                  <a:srgbClr val="D4D4D4"/>
                </a:solidFill>
                <a:effectLst/>
                <a:latin typeface="Consolas" panose="020B0609020204030204" pitchFamily="49" charset="0"/>
              </a:rPr>
              <a:t>layers.Dense</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4096</a:t>
            </a:r>
            <a:r>
              <a:rPr lang="en-US" altLang="zh-CN" sz="1100" b="1" dirty="0">
                <a:solidFill>
                  <a:srgbClr val="D4D4D4"/>
                </a:solidFill>
                <a:effectLst/>
                <a:latin typeface="Consolas" panose="020B0609020204030204" pitchFamily="49" charset="0"/>
              </a:rPr>
              <a:t>, </a:t>
            </a:r>
            <a:r>
              <a:rPr lang="en-US" altLang="zh-CN" sz="1100" b="1" dirty="0">
                <a:solidFill>
                  <a:srgbClr val="9CDCFE"/>
                </a:solidFill>
                <a:effectLst/>
                <a:latin typeface="Consolas" panose="020B0609020204030204" pitchFamily="49" charset="0"/>
              </a:rPr>
              <a:t>activation</a:t>
            </a:r>
            <a:r>
              <a:rPr lang="en-US" altLang="zh-CN" sz="1100" b="1" dirty="0">
                <a:solidFill>
                  <a:srgbClr val="D4D4D4"/>
                </a:solidFill>
                <a:effectLst/>
                <a:latin typeface="Consolas" panose="020B0609020204030204" pitchFamily="49" charset="0"/>
              </a:rPr>
              <a:t>=</a:t>
            </a:r>
            <a:r>
              <a:rPr lang="en-US" altLang="zh-CN" sz="1100" b="1" dirty="0">
                <a:solidFill>
                  <a:srgbClr val="CE9178"/>
                </a:solidFill>
                <a:effectLst/>
                <a:latin typeface="Consolas" panose="020B0609020204030204" pitchFamily="49" charset="0"/>
              </a:rPr>
              <a:t>'</a:t>
            </a:r>
            <a:r>
              <a:rPr lang="en-US" altLang="zh-CN" sz="1100" b="1" dirty="0" err="1">
                <a:solidFill>
                  <a:srgbClr val="CE9178"/>
                </a:solidFill>
                <a:effectLst/>
                <a:latin typeface="Consolas" panose="020B0609020204030204" pitchFamily="49" charset="0"/>
              </a:rPr>
              <a:t>relu</a:t>
            </a:r>
            <a:r>
              <a:rPr lang="en-US" altLang="zh-CN" sz="1100" b="1" dirty="0">
                <a:solidFill>
                  <a:srgbClr val="CE9178"/>
                </a:solidFill>
                <a:effectLst/>
                <a:latin typeface="Consolas" panose="020B0609020204030204" pitchFamily="49" charset="0"/>
              </a:rPr>
              <a:t>'</a:t>
            </a:r>
            <a:r>
              <a:rPr lang="en-US" altLang="zh-CN" sz="1100" b="1" dirty="0">
                <a:solidFill>
                  <a:srgbClr val="D4D4D4"/>
                </a:solidFill>
                <a:effectLst/>
                <a:latin typeface="Consolas" panose="020B0609020204030204" pitchFamily="49" charset="0"/>
              </a:rPr>
              <a:t>),</a:t>
            </a:r>
          </a:p>
          <a:p>
            <a:pPr marL="146050" indent="0">
              <a:buNone/>
            </a:pPr>
            <a:r>
              <a:rPr lang="en-US" altLang="zh-CN" sz="1100" b="1" dirty="0">
                <a:solidFill>
                  <a:srgbClr val="D4D4D4"/>
                </a:solidFill>
                <a:effectLst/>
                <a:latin typeface="Consolas" panose="020B0609020204030204" pitchFamily="49" charset="0"/>
              </a:rPr>
              <a:t>  </a:t>
            </a:r>
            <a:r>
              <a:rPr lang="en-US" altLang="zh-CN" sz="1100" b="1" dirty="0" err="1">
                <a:solidFill>
                  <a:srgbClr val="D4D4D4"/>
                </a:solidFill>
                <a:effectLst/>
                <a:latin typeface="Consolas" panose="020B0609020204030204" pitchFamily="49" charset="0"/>
              </a:rPr>
              <a:t>layers.Dropout</a:t>
            </a:r>
            <a:r>
              <a:rPr lang="en-US" altLang="zh-CN" sz="1100" b="1" dirty="0">
                <a:solidFill>
                  <a:srgbClr val="D4D4D4"/>
                </a:solidFill>
                <a:effectLst/>
                <a:latin typeface="Consolas" panose="020B0609020204030204" pitchFamily="49" charset="0"/>
              </a:rPr>
              <a:t>(</a:t>
            </a:r>
            <a:r>
              <a:rPr lang="en-US" altLang="zh-CN" sz="1100" b="1" dirty="0">
                <a:solidFill>
                  <a:srgbClr val="9CDCFE"/>
                </a:solidFill>
                <a:effectLst/>
                <a:latin typeface="Consolas" panose="020B0609020204030204" pitchFamily="49" charset="0"/>
              </a:rPr>
              <a:t>rate</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0.5</a:t>
            </a:r>
            <a:r>
              <a:rPr lang="en-US" altLang="zh-CN" sz="1100" b="1" dirty="0">
                <a:solidFill>
                  <a:srgbClr val="D4D4D4"/>
                </a:solidFill>
                <a:effectLst/>
                <a:latin typeface="Consolas" panose="020B0609020204030204" pitchFamily="49" charset="0"/>
              </a:rPr>
              <a:t>),</a:t>
            </a:r>
          </a:p>
          <a:p>
            <a:pPr marL="146050" indent="0">
              <a:buNone/>
            </a:pPr>
            <a:r>
              <a:rPr lang="en-US" altLang="zh-CN" sz="1100" b="1" dirty="0">
                <a:solidFill>
                  <a:srgbClr val="D4D4D4"/>
                </a:solidFill>
                <a:effectLst/>
                <a:latin typeface="Consolas" panose="020B0609020204030204" pitchFamily="49" charset="0"/>
              </a:rPr>
              <a:t>  </a:t>
            </a:r>
            <a:r>
              <a:rPr lang="en-US" altLang="zh-CN" sz="1100" b="1" dirty="0" err="1">
                <a:solidFill>
                  <a:srgbClr val="D4D4D4"/>
                </a:solidFill>
                <a:effectLst/>
                <a:latin typeface="Consolas" panose="020B0609020204030204" pitchFamily="49" charset="0"/>
              </a:rPr>
              <a:t>layers.Dense</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1000</a:t>
            </a:r>
            <a:r>
              <a:rPr lang="en-US" altLang="zh-CN" sz="1100" b="1" dirty="0">
                <a:solidFill>
                  <a:srgbClr val="D4D4D4"/>
                </a:solidFill>
                <a:effectLst/>
                <a:latin typeface="Consolas" panose="020B0609020204030204" pitchFamily="49" charset="0"/>
              </a:rPr>
              <a:t>)</a:t>
            </a:r>
          </a:p>
          <a:p>
            <a:pPr marL="146050" indent="0">
              <a:buNone/>
            </a:pPr>
            <a:r>
              <a:rPr lang="en-US" altLang="zh-CN" sz="1100" b="1" dirty="0">
                <a:solidFill>
                  <a:srgbClr val="D4D4D4"/>
                </a:solidFill>
                <a:effectLst/>
                <a:latin typeface="Consolas" panose="020B0609020204030204" pitchFamily="49" charset="0"/>
              </a:rPr>
              <a:t>])</a:t>
            </a:r>
          </a:p>
          <a:p>
            <a:pPr marL="0" indent="0">
              <a:buNone/>
            </a:pPr>
            <a:endParaRPr lang="zh-CN" altLang="en-US" sz="1400" b="1" dirty="0">
              <a:solidFill>
                <a:srgbClr val="D4D4D4"/>
              </a:solidFill>
              <a:effectLst/>
              <a:latin typeface="Consolas" panose="020B0609020204030204" pitchFamily="49" charset="0"/>
            </a:endParaRPr>
          </a:p>
          <a:p>
            <a:pPr marL="0" indent="0">
              <a:buNone/>
            </a:pPr>
            <a:endParaRPr lang="en-US" altLang="zh-CN" sz="1400" b="1" dirty="0">
              <a:solidFill>
                <a:srgbClr val="D4D4D4"/>
              </a:solidFill>
              <a:effectLst/>
              <a:latin typeface="Consolas" panose="020B0609020204030204" pitchFamily="49" charset="0"/>
            </a:endParaRPr>
          </a:p>
          <a:p>
            <a:pPr marL="0" indent="0">
              <a:buNone/>
            </a:pPr>
            <a:r>
              <a:rPr lang="en-US" altLang="zh-CN" sz="1400" b="1" dirty="0">
                <a:solidFill>
                  <a:srgbClr val="D4D4D4"/>
                </a:solidFill>
                <a:effectLst/>
                <a:latin typeface="Consolas" panose="020B0609020204030204" pitchFamily="49" charset="0"/>
              </a:rPr>
              <a:t>        </a:t>
            </a:r>
            <a:endParaRPr lang="zh-CN" altLang="en-US" sz="1400" b="1" dirty="0">
              <a:solidFill>
                <a:srgbClr val="D4D4D4"/>
              </a:solidFill>
              <a:effectLst/>
              <a:latin typeface="Consolas" panose="020B0609020204030204" pitchFamily="49" charset="0"/>
            </a:endParaRPr>
          </a:p>
        </p:txBody>
      </p:sp>
      <p:sp>
        <p:nvSpPr>
          <p:cNvPr id="414" name="Google Shape;414;p52"/>
          <p:cNvSpPr txBox="1"/>
          <p:nvPr/>
        </p:nvSpPr>
        <p:spPr>
          <a:xfrm>
            <a:off x="123767" y="269107"/>
            <a:ext cx="2070794" cy="473961"/>
          </a:xfrm>
          <a:prstGeom prst="rect">
            <a:avLst/>
          </a:prstGeom>
          <a:noFill/>
          <a:ln>
            <a:noFill/>
          </a:ln>
        </p:spPr>
        <p:txBody>
          <a:bodyPr spcFirstLastPara="1" wrap="square" lIns="57150" tIns="57150" rIns="57150" bIns="57150" anchor="t" anchorCtr="0">
            <a:noAutofit/>
          </a:bodyPr>
          <a:lstStyle/>
          <a:p>
            <a:pPr marL="0" lvl="0" indent="0" algn="l" rtl="0">
              <a:spcBef>
                <a:spcPts val="0"/>
              </a:spcBef>
              <a:spcAft>
                <a:spcPts val="0"/>
              </a:spcAft>
              <a:buNone/>
            </a:pPr>
            <a:r>
              <a:rPr lang="en-US" altLang="zh-CN" sz="1800" b="1" dirty="0">
                <a:solidFill>
                  <a:srgbClr val="F06292"/>
                </a:solidFill>
              </a:rPr>
              <a:t>#  </a:t>
            </a:r>
            <a:r>
              <a:rPr lang="en-US" altLang="zh-CN" sz="1800" b="1" dirty="0" err="1">
                <a:solidFill>
                  <a:schemeClr val="bg1"/>
                </a:solidFill>
              </a:rPr>
              <a:t>AlexNet</a:t>
            </a:r>
            <a:r>
              <a:rPr lang="zh-CN" altLang="en-US" sz="1800" b="1" dirty="0">
                <a:solidFill>
                  <a:schemeClr val="bg1"/>
                </a:solidFill>
              </a:rPr>
              <a:t>模型</a:t>
            </a:r>
            <a:endParaRPr lang="en-US" altLang="zh-CN" sz="1800" b="1" dirty="0">
              <a:solidFill>
                <a:schemeClr val="bg1"/>
              </a:solidFill>
            </a:endParaRPr>
          </a:p>
        </p:txBody>
      </p:sp>
      <p:sp>
        <p:nvSpPr>
          <p:cNvPr id="2" name="Rectangle 2">
            <a:extLst>
              <a:ext uri="{FF2B5EF4-FFF2-40B4-BE49-F238E27FC236}">
                <a16:creationId xmlns:a16="http://schemas.microsoft.com/office/drawing/2014/main" id="{904D585E-C764-F386-4CC5-38B5238DC22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0291806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idx="4294967295"/>
          </p:nvPr>
        </p:nvSpPr>
        <p:spPr>
          <a:xfrm>
            <a:off x="773430" y="332894"/>
            <a:ext cx="837225" cy="4943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solidFill>
                  <a:srgbClr val="0070C0"/>
                </a:solidFill>
                <a:latin typeface="微软雅黑 Light" panose="020B0502040204020203" pitchFamily="34" charset="-122"/>
                <a:ea typeface="微软雅黑 Light" panose="020B0502040204020203" pitchFamily="34" charset="-122"/>
                <a:cs typeface="Arial"/>
              </a:rPr>
              <a:t>VGG</a:t>
            </a:r>
            <a:endParaRPr sz="2000" dirty="0">
              <a:solidFill>
                <a:srgbClr val="0070C0"/>
              </a:solidFill>
              <a:latin typeface="微软雅黑 Light" panose="020B0502040204020203" pitchFamily="34" charset="-122"/>
              <a:ea typeface="微软雅黑 Light" panose="020B0502040204020203" pitchFamily="34" charset="-122"/>
              <a:cs typeface="Arial"/>
            </a:endParaRPr>
          </a:p>
        </p:txBody>
      </p:sp>
      <p:sp>
        <p:nvSpPr>
          <p:cNvPr id="2" name="Rectangle 2">
            <a:extLst>
              <a:ext uri="{FF2B5EF4-FFF2-40B4-BE49-F238E27FC236}">
                <a16:creationId xmlns:a16="http://schemas.microsoft.com/office/drawing/2014/main" id="{877CEBC2-EF3D-4D42-96B0-8D6E0FCA1EF2}"/>
              </a:ext>
            </a:extLst>
          </p:cNvPr>
          <p:cNvSpPr>
            <a:spLocks noChangeArrowheads="1"/>
          </p:cNvSpPr>
          <p:nvPr/>
        </p:nvSpPr>
        <p:spPr bwMode="auto">
          <a:xfrm>
            <a:off x="3883742" y="14797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18585B03-D91A-4C90-9050-6FA0030C9C33}"/>
              </a:ext>
            </a:extLst>
          </p:cNvPr>
          <p:cNvSpPr>
            <a:spLocks noChangeArrowheads="1"/>
          </p:cNvSpPr>
          <p:nvPr/>
        </p:nvSpPr>
        <p:spPr bwMode="auto">
          <a:xfrm>
            <a:off x="594852" y="8504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252C2766-B635-531C-EF1C-9C6FCD231DF6}"/>
              </a:ext>
            </a:extLst>
          </p:cNvPr>
          <p:cNvPicPr>
            <a:picLocks noChangeAspect="1"/>
          </p:cNvPicPr>
          <p:nvPr/>
        </p:nvPicPr>
        <p:blipFill>
          <a:blip r:embed="rId3"/>
          <a:stretch>
            <a:fillRect/>
          </a:stretch>
        </p:blipFill>
        <p:spPr>
          <a:xfrm>
            <a:off x="773430" y="1038542"/>
            <a:ext cx="5734050" cy="3360833"/>
          </a:xfrm>
          <a:prstGeom prst="rect">
            <a:avLst/>
          </a:prstGeom>
        </p:spPr>
      </p:pic>
      <p:sp>
        <p:nvSpPr>
          <p:cNvPr id="5" name="Google Shape;5723;p99">
            <a:extLst>
              <a:ext uri="{FF2B5EF4-FFF2-40B4-BE49-F238E27FC236}">
                <a16:creationId xmlns:a16="http://schemas.microsoft.com/office/drawing/2014/main" id="{7F5147F4-576D-85EE-FB8E-398A6EE954BA}"/>
              </a:ext>
            </a:extLst>
          </p:cNvPr>
          <p:cNvSpPr/>
          <p:nvPr/>
        </p:nvSpPr>
        <p:spPr>
          <a:xfrm>
            <a:off x="7049200" y="3403699"/>
            <a:ext cx="1548000" cy="270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altLang="zh-CN" sz="1200" dirty="0">
                <a:solidFill>
                  <a:schemeClr val="dk1"/>
                </a:solidFill>
              </a:rPr>
              <a:t>Conv(n, 3×3)</a:t>
            </a:r>
          </a:p>
        </p:txBody>
      </p:sp>
      <p:sp>
        <p:nvSpPr>
          <p:cNvPr id="15" name="Google Shape;5724;p99">
            <a:extLst>
              <a:ext uri="{FF2B5EF4-FFF2-40B4-BE49-F238E27FC236}">
                <a16:creationId xmlns:a16="http://schemas.microsoft.com/office/drawing/2014/main" id="{995AB6F7-B3B8-49A1-039A-9408D17528E1}"/>
              </a:ext>
            </a:extLst>
          </p:cNvPr>
          <p:cNvSpPr/>
          <p:nvPr/>
        </p:nvSpPr>
        <p:spPr>
          <a:xfrm>
            <a:off x="7049200" y="2648638"/>
            <a:ext cx="1548000" cy="2700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dirty="0">
                <a:solidFill>
                  <a:schemeClr val="dk1"/>
                </a:solidFill>
              </a:rPr>
              <a:t>Conv(</a:t>
            </a:r>
            <a:r>
              <a:rPr lang="en-US" altLang="zh-CN" sz="1200" dirty="0">
                <a:solidFill>
                  <a:schemeClr val="dk1"/>
                </a:solidFill>
              </a:rPr>
              <a:t>n</a:t>
            </a:r>
            <a:r>
              <a:rPr lang="en" sz="1200" dirty="0">
                <a:solidFill>
                  <a:schemeClr val="dk1"/>
                </a:solidFill>
              </a:rPr>
              <a:t>,</a:t>
            </a:r>
            <a:r>
              <a:rPr lang="en-US" altLang="zh-CN" sz="1200" dirty="0">
                <a:solidFill>
                  <a:schemeClr val="dk1"/>
                </a:solidFill>
              </a:rPr>
              <a:t> 3</a:t>
            </a:r>
            <a:r>
              <a:rPr lang="zh-CN" altLang="zh-CN" sz="1200" dirty="0">
                <a:solidFill>
                  <a:schemeClr val="dk1"/>
                </a:solidFill>
              </a:rPr>
              <a:t>×</a:t>
            </a:r>
            <a:r>
              <a:rPr lang="en-US" altLang="zh-CN" sz="1200" dirty="0">
                <a:solidFill>
                  <a:schemeClr val="dk1"/>
                </a:solidFill>
              </a:rPr>
              <a:t>3)</a:t>
            </a:r>
            <a:endParaRPr sz="1200" dirty="0">
              <a:solidFill>
                <a:schemeClr val="dk1"/>
              </a:solidFill>
            </a:endParaRPr>
          </a:p>
        </p:txBody>
      </p:sp>
      <p:sp>
        <p:nvSpPr>
          <p:cNvPr id="110" name="Google Shape;5732;p99">
            <a:extLst>
              <a:ext uri="{FF2B5EF4-FFF2-40B4-BE49-F238E27FC236}">
                <a16:creationId xmlns:a16="http://schemas.microsoft.com/office/drawing/2014/main" id="{04925D31-393D-6B5C-24C3-280F0272378F}"/>
              </a:ext>
            </a:extLst>
          </p:cNvPr>
          <p:cNvSpPr/>
          <p:nvPr/>
        </p:nvSpPr>
        <p:spPr>
          <a:xfrm>
            <a:off x="7049200" y="2231520"/>
            <a:ext cx="1548000" cy="270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Max-Pool</a:t>
            </a:r>
            <a:endParaRPr sz="1200" dirty="0"/>
          </a:p>
        </p:txBody>
      </p:sp>
      <p:sp>
        <p:nvSpPr>
          <p:cNvPr id="111" name="矩形 110">
            <a:extLst>
              <a:ext uri="{FF2B5EF4-FFF2-40B4-BE49-F238E27FC236}">
                <a16:creationId xmlns:a16="http://schemas.microsoft.com/office/drawing/2014/main" id="{D7B9AF1C-7F96-A402-5D84-D93BABF34788}"/>
              </a:ext>
            </a:extLst>
          </p:cNvPr>
          <p:cNvSpPr/>
          <p:nvPr/>
        </p:nvSpPr>
        <p:spPr>
          <a:xfrm>
            <a:off x="6781800" y="2032000"/>
            <a:ext cx="2082800" cy="1823716"/>
          </a:xfrm>
          <a:prstGeom prst="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Google Shape;243;p29">
            <a:extLst>
              <a:ext uri="{FF2B5EF4-FFF2-40B4-BE49-F238E27FC236}">
                <a16:creationId xmlns:a16="http://schemas.microsoft.com/office/drawing/2014/main" id="{AB0DB86C-2ACE-2C3D-7E8E-07CBCAA077DA}"/>
              </a:ext>
            </a:extLst>
          </p:cNvPr>
          <p:cNvSpPr txBox="1">
            <a:spLocks/>
          </p:cNvSpPr>
          <p:nvPr/>
        </p:nvSpPr>
        <p:spPr>
          <a:xfrm>
            <a:off x="7528924" y="2918638"/>
            <a:ext cx="695595" cy="639762"/>
          </a:xfrm>
          <a:prstGeom prst="rect">
            <a:avLst/>
          </a:prstGeom>
          <a:noFill/>
          <a:ln>
            <a:noFill/>
          </a:ln>
        </p:spPr>
        <p:txBody>
          <a:bodyPr spcFirstLastPara="1" vert="eaVert"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r>
              <a:rPr lang="en-US" dirty="0">
                <a:solidFill>
                  <a:srgbClr val="0070C0"/>
                </a:solidFill>
                <a:latin typeface="微软雅黑 Light" panose="020B0502040204020203" pitchFamily="34" charset="-122"/>
                <a:ea typeface="微软雅黑 Light" panose="020B0502040204020203" pitchFamily="34" charset="-122"/>
                <a:cs typeface="Arial"/>
              </a:rPr>
              <a:t>…</a:t>
            </a:r>
            <a:endParaRPr lang="en-US" dirty="0">
              <a:solidFill>
                <a:schemeClr val="accent5"/>
              </a:solidFill>
            </a:endParaRPr>
          </a:p>
        </p:txBody>
      </p:sp>
      <p:sp>
        <p:nvSpPr>
          <p:cNvPr id="113" name="Google Shape;243;p29">
            <a:extLst>
              <a:ext uri="{FF2B5EF4-FFF2-40B4-BE49-F238E27FC236}">
                <a16:creationId xmlns:a16="http://schemas.microsoft.com/office/drawing/2014/main" id="{CB5982F4-24ED-6864-7ED2-8F1398B89501}"/>
              </a:ext>
            </a:extLst>
          </p:cNvPr>
          <p:cNvSpPr txBox="1">
            <a:spLocks/>
          </p:cNvSpPr>
          <p:nvPr/>
        </p:nvSpPr>
        <p:spPr>
          <a:xfrm>
            <a:off x="6663607" y="1668709"/>
            <a:ext cx="771186" cy="3261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r>
              <a:rPr lang="en-US" altLang="zh-CN" sz="1400" dirty="0">
                <a:solidFill>
                  <a:srgbClr val="0070C0"/>
                </a:solidFill>
                <a:latin typeface="微软雅黑 Light" panose="020B0502040204020203" pitchFamily="34" charset="-122"/>
                <a:ea typeface="微软雅黑 Light" panose="020B0502040204020203" pitchFamily="34" charset="-122"/>
                <a:cs typeface="Arial"/>
              </a:rPr>
              <a:t>VGG</a:t>
            </a:r>
            <a:r>
              <a:rPr lang="zh-CN" altLang="en-US" sz="1400" dirty="0">
                <a:solidFill>
                  <a:srgbClr val="0070C0"/>
                </a:solidFill>
                <a:latin typeface="微软雅黑 Light" panose="020B0502040204020203" pitchFamily="34" charset="-122"/>
                <a:ea typeface="微软雅黑 Light" panose="020B0502040204020203" pitchFamily="34" charset="-122"/>
                <a:cs typeface="Arial"/>
              </a:rPr>
              <a:t>块</a:t>
            </a:r>
            <a:endParaRPr lang="en-US" sz="1400" dirty="0">
              <a:solidFill>
                <a:schemeClr val="accent5"/>
              </a:solidFill>
            </a:endParaRPr>
          </a:p>
        </p:txBody>
      </p:sp>
    </p:spTree>
    <p:extLst>
      <p:ext uri="{BB962C8B-B14F-4D97-AF65-F5344CB8AC3E}">
        <p14:creationId xmlns:p14="http://schemas.microsoft.com/office/powerpoint/2010/main" val="915983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2"/>
          <p:cNvSpPr txBox="1">
            <a:spLocks noGrp="1"/>
          </p:cNvSpPr>
          <p:nvPr>
            <p:ph type="subTitle" idx="4294967295"/>
          </p:nvPr>
        </p:nvSpPr>
        <p:spPr>
          <a:xfrm>
            <a:off x="2260601" y="101466"/>
            <a:ext cx="9570720" cy="4826131"/>
          </a:xfrm>
          <a:prstGeom prst="rect">
            <a:avLst/>
          </a:prstGeom>
        </p:spPr>
        <p:txBody>
          <a:bodyPr spcFirstLastPara="1" wrap="square" lIns="91425" tIns="91425" rIns="91425" bIns="91425" anchor="t" anchorCtr="0">
            <a:noAutofit/>
          </a:bodyPr>
          <a:lstStyle/>
          <a:p>
            <a:pPr marL="0" indent="0">
              <a:buNone/>
            </a:pPr>
            <a:r>
              <a:rPr lang="en-US" altLang="zh-CN" sz="1100" b="1" dirty="0">
                <a:solidFill>
                  <a:srgbClr val="569CD6"/>
                </a:solidFill>
                <a:effectLst/>
                <a:latin typeface="Consolas" panose="020B0609020204030204" pitchFamily="49" charset="0"/>
              </a:rPr>
              <a:t>def</a:t>
            </a:r>
            <a:r>
              <a:rPr lang="en-US" altLang="zh-CN" sz="1100" b="1" dirty="0">
                <a:solidFill>
                  <a:srgbClr val="D4D4D4"/>
                </a:solidFill>
                <a:effectLst/>
                <a:latin typeface="Consolas" panose="020B0609020204030204" pitchFamily="49" charset="0"/>
              </a:rPr>
              <a:t> </a:t>
            </a:r>
            <a:r>
              <a:rPr lang="en-US" altLang="zh-CN" sz="1100" b="1" dirty="0" err="1">
                <a:solidFill>
                  <a:srgbClr val="DCDCAA"/>
                </a:solidFill>
                <a:effectLst/>
                <a:latin typeface="Consolas" panose="020B0609020204030204" pitchFamily="49" charset="0"/>
              </a:rPr>
              <a:t>vgg_block</a:t>
            </a:r>
            <a:r>
              <a:rPr lang="en-US" altLang="zh-CN" sz="1100" b="1" dirty="0">
                <a:solidFill>
                  <a:srgbClr val="D4D4D4"/>
                </a:solidFill>
                <a:effectLst/>
                <a:latin typeface="Consolas" panose="020B0609020204030204" pitchFamily="49" charset="0"/>
              </a:rPr>
              <a:t>(</a:t>
            </a:r>
            <a:r>
              <a:rPr lang="en-US" altLang="zh-CN" sz="1100" b="1" dirty="0" err="1">
                <a:solidFill>
                  <a:srgbClr val="9CDCFE"/>
                </a:solidFill>
                <a:effectLst/>
                <a:latin typeface="Consolas" panose="020B0609020204030204" pitchFamily="49" charset="0"/>
              </a:rPr>
              <a:t>num_convs</a:t>
            </a:r>
            <a:r>
              <a:rPr lang="en-US" altLang="zh-CN" sz="1100" b="1" dirty="0">
                <a:solidFill>
                  <a:srgbClr val="D4D4D4"/>
                </a:solidFill>
                <a:effectLst/>
                <a:latin typeface="Consolas" panose="020B0609020204030204" pitchFamily="49" charset="0"/>
              </a:rPr>
              <a:t>, </a:t>
            </a:r>
            <a:r>
              <a:rPr lang="en-US" altLang="zh-CN" sz="1100" b="1" dirty="0" err="1">
                <a:solidFill>
                  <a:srgbClr val="9CDCFE"/>
                </a:solidFill>
                <a:effectLst/>
                <a:latin typeface="Consolas" panose="020B0609020204030204" pitchFamily="49" charset="0"/>
              </a:rPr>
              <a:t>num_channels</a:t>
            </a:r>
            <a:r>
              <a:rPr lang="en-US" altLang="zh-CN" sz="1100" b="1" dirty="0">
                <a:solidFill>
                  <a:srgbClr val="D4D4D4"/>
                </a:solidFill>
                <a:effectLst/>
                <a:latin typeface="Consolas" panose="020B0609020204030204" pitchFamily="49" charset="0"/>
              </a:rPr>
              <a:t>):</a:t>
            </a:r>
          </a:p>
          <a:p>
            <a:pPr marL="0" indent="0">
              <a:buNone/>
            </a:pPr>
            <a:r>
              <a:rPr lang="en-US" altLang="zh-CN" sz="1100" b="1" dirty="0">
                <a:solidFill>
                  <a:srgbClr val="D4D4D4"/>
                </a:solidFill>
                <a:effectLst/>
                <a:latin typeface="Consolas" panose="020B0609020204030204" pitchFamily="49" charset="0"/>
              </a:rPr>
              <a:t>    </a:t>
            </a:r>
            <a:r>
              <a:rPr lang="en-US" altLang="zh-CN" sz="1100" b="1" dirty="0">
                <a:solidFill>
                  <a:srgbClr val="9CDCFE"/>
                </a:solidFill>
                <a:effectLst/>
                <a:latin typeface="Consolas" panose="020B0609020204030204" pitchFamily="49" charset="0"/>
              </a:rPr>
              <a:t>blk</a:t>
            </a:r>
            <a:r>
              <a:rPr lang="en-US" altLang="zh-CN" sz="1100" b="1" dirty="0">
                <a:solidFill>
                  <a:srgbClr val="D4D4D4"/>
                </a:solidFill>
                <a:effectLst/>
                <a:latin typeface="Consolas" panose="020B0609020204030204" pitchFamily="49" charset="0"/>
              </a:rPr>
              <a:t> = </a:t>
            </a:r>
            <a:r>
              <a:rPr lang="en-US" altLang="zh-CN" sz="1100" b="1" dirty="0" err="1">
                <a:solidFill>
                  <a:srgbClr val="4EC9B0"/>
                </a:solidFill>
                <a:effectLst/>
                <a:latin typeface="Consolas" panose="020B0609020204030204" pitchFamily="49" charset="0"/>
              </a:rPr>
              <a:t>tf</a:t>
            </a:r>
            <a:r>
              <a:rPr lang="en-US" altLang="zh-CN" sz="1100" b="1" dirty="0" err="1">
                <a:solidFill>
                  <a:srgbClr val="D4D4D4"/>
                </a:solidFill>
                <a:effectLst/>
                <a:latin typeface="Consolas" panose="020B0609020204030204" pitchFamily="49" charset="0"/>
              </a:rPr>
              <a:t>.</a:t>
            </a:r>
            <a:r>
              <a:rPr lang="en-US" altLang="zh-CN" sz="1100" b="1" dirty="0" err="1">
                <a:solidFill>
                  <a:srgbClr val="9CDCFE"/>
                </a:solidFill>
                <a:effectLst/>
                <a:latin typeface="Consolas" panose="020B0609020204030204" pitchFamily="49" charset="0"/>
              </a:rPr>
              <a:t>keras</a:t>
            </a:r>
            <a:r>
              <a:rPr lang="en-US" altLang="zh-CN" sz="1100" b="1" dirty="0" err="1">
                <a:solidFill>
                  <a:srgbClr val="D4D4D4"/>
                </a:solidFill>
                <a:effectLst/>
                <a:latin typeface="Consolas" panose="020B0609020204030204" pitchFamily="49" charset="0"/>
              </a:rPr>
              <a:t>.models.Sequential</a:t>
            </a:r>
            <a:r>
              <a:rPr lang="en-US" altLang="zh-CN" sz="1100" b="1" dirty="0">
                <a:solidFill>
                  <a:srgbClr val="D4D4D4"/>
                </a:solidFill>
                <a:effectLst/>
                <a:latin typeface="Consolas" panose="020B0609020204030204" pitchFamily="49" charset="0"/>
              </a:rPr>
              <a:t>()</a:t>
            </a:r>
          </a:p>
          <a:p>
            <a:pPr marL="0" indent="0">
              <a:buNone/>
            </a:pPr>
            <a:r>
              <a:rPr lang="en-US" altLang="zh-CN" sz="1100" b="1" dirty="0">
                <a:solidFill>
                  <a:srgbClr val="D4D4D4"/>
                </a:solidFill>
                <a:effectLst/>
                <a:latin typeface="Consolas" panose="020B0609020204030204" pitchFamily="49" charset="0"/>
              </a:rPr>
              <a:t>    </a:t>
            </a:r>
            <a:r>
              <a:rPr lang="en-US" altLang="zh-CN" sz="1100" b="1" dirty="0">
                <a:solidFill>
                  <a:srgbClr val="C586C0"/>
                </a:solidFill>
                <a:effectLst/>
                <a:latin typeface="Consolas" panose="020B0609020204030204" pitchFamily="49" charset="0"/>
              </a:rPr>
              <a:t>for</a:t>
            </a:r>
            <a:r>
              <a:rPr lang="en-US" altLang="zh-CN" sz="1100" b="1" dirty="0">
                <a:solidFill>
                  <a:srgbClr val="D4D4D4"/>
                </a:solidFill>
                <a:effectLst/>
                <a:latin typeface="Consolas" panose="020B0609020204030204" pitchFamily="49" charset="0"/>
              </a:rPr>
              <a:t> </a:t>
            </a:r>
            <a:r>
              <a:rPr lang="en-US" altLang="zh-CN" sz="1100" b="1" dirty="0">
                <a:solidFill>
                  <a:srgbClr val="9CDCFE"/>
                </a:solidFill>
                <a:effectLst/>
                <a:latin typeface="Consolas" panose="020B0609020204030204" pitchFamily="49" charset="0"/>
              </a:rPr>
              <a:t>_</a:t>
            </a:r>
            <a:r>
              <a:rPr lang="en-US" altLang="zh-CN" sz="1100" b="1" dirty="0">
                <a:solidFill>
                  <a:srgbClr val="D4D4D4"/>
                </a:solidFill>
                <a:effectLst/>
                <a:latin typeface="Consolas" panose="020B0609020204030204" pitchFamily="49" charset="0"/>
              </a:rPr>
              <a:t> </a:t>
            </a:r>
            <a:r>
              <a:rPr lang="en-US" altLang="zh-CN" sz="1100" b="1" dirty="0">
                <a:solidFill>
                  <a:srgbClr val="C586C0"/>
                </a:solidFill>
                <a:effectLst/>
                <a:latin typeface="Consolas" panose="020B0609020204030204" pitchFamily="49" charset="0"/>
              </a:rPr>
              <a:t>in</a:t>
            </a:r>
            <a:r>
              <a:rPr lang="en-US" altLang="zh-CN" sz="1100" b="1" dirty="0">
                <a:solidFill>
                  <a:srgbClr val="D4D4D4"/>
                </a:solidFill>
                <a:effectLst/>
                <a:latin typeface="Consolas" panose="020B0609020204030204" pitchFamily="49" charset="0"/>
              </a:rPr>
              <a:t> </a:t>
            </a:r>
            <a:r>
              <a:rPr lang="en-US" altLang="zh-CN" sz="1100" b="1" dirty="0">
                <a:solidFill>
                  <a:srgbClr val="4EC9B0"/>
                </a:solidFill>
                <a:effectLst/>
                <a:latin typeface="Consolas" panose="020B0609020204030204" pitchFamily="49" charset="0"/>
              </a:rPr>
              <a:t>range</a:t>
            </a:r>
            <a:r>
              <a:rPr lang="en-US" altLang="zh-CN" sz="1100" b="1" dirty="0">
                <a:solidFill>
                  <a:srgbClr val="D4D4D4"/>
                </a:solidFill>
                <a:effectLst/>
                <a:latin typeface="Consolas" panose="020B0609020204030204" pitchFamily="49" charset="0"/>
              </a:rPr>
              <a:t>(</a:t>
            </a:r>
            <a:r>
              <a:rPr lang="en-US" altLang="zh-CN" sz="1100" b="1" dirty="0" err="1">
                <a:solidFill>
                  <a:srgbClr val="9CDCFE"/>
                </a:solidFill>
                <a:effectLst/>
                <a:latin typeface="Consolas" panose="020B0609020204030204" pitchFamily="49" charset="0"/>
              </a:rPr>
              <a:t>num_convs</a:t>
            </a:r>
            <a:r>
              <a:rPr lang="en-US" altLang="zh-CN" sz="1100" b="1" dirty="0">
                <a:solidFill>
                  <a:srgbClr val="D4D4D4"/>
                </a:solidFill>
                <a:effectLst/>
                <a:latin typeface="Consolas" panose="020B0609020204030204" pitchFamily="49" charset="0"/>
              </a:rPr>
              <a:t>):</a:t>
            </a:r>
          </a:p>
          <a:p>
            <a:pPr marL="0" indent="0">
              <a:buNone/>
            </a:pPr>
            <a:r>
              <a:rPr lang="en-US" altLang="zh-CN" sz="1100" b="1" dirty="0">
                <a:solidFill>
                  <a:srgbClr val="D4D4D4"/>
                </a:solidFill>
                <a:effectLst/>
                <a:latin typeface="Consolas" panose="020B0609020204030204" pitchFamily="49" charset="0"/>
              </a:rPr>
              <a:t>        </a:t>
            </a:r>
            <a:r>
              <a:rPr lang="en-US" altLang="zh-CN" sz="1100" b="1" dirty="0" err="1">
                <a:solidFill>
                  <a:srgbClr val="9CDCFE"/>
                </a:solidFill>
                <a:effectLst/>
                <a:latin typeface="Consolas" panose="020B0609020204030204" pitchFamily="49" charset="0"/>
              </a:rPr>
              <a:t>blk</a:t>
            </a:r>
            <a:r>
              <a:rPr lang="en-US" altLang="zh-CN" sz="1100" b="1" dirty="0" err="1">
                <a:solidFill>
                  <a:srgbClr val="D4D4D4"/>
                </a:solidFill>
                <a:effectLst/>
                <a:latin typeface="Consolas" panose="020B0609020204030204" pitchFamily="49" charset="0"/>
              </a:rPr>
              <a:t>.add</a:t>
            </a:r>
            <a:r>
              <a:rPr lang="en-US" altLang="zh-CN" sz="1100" b="1" dirty="0">
                <a:solidFill>
                  <a:srgbClr val="D4D4D4"/>
                </a:solidFill>
                <a:effectLst/>
                <a:latin typeface="Consolas" panose="020B0609020204030204" pitchFamily="49" charset="0"/>
              </a:rPr>
              <a:t>(</a:t>
            </a:r>
            <a:r>
              <a:rPr lang="en-US" altLang="zh-CN" sz="1100" b="1" dirty="0">
                <a:solidFill>
                  <a:srgbClr val="4EC9B0"/>
                </a:solidFill>
                <a:effectLst/>
                <a:latin typeface="Consolas" panose="020B0609020204030204" pitchFamily="49" charset="0"/>
              </a:rPr>
              <a:t>tf</a:t>
            </a:r>
            <a:r>
              <a:rPr lang="en-US" altLang="zh-CN" sz="1100" b="1" dirty="0">
                <a:solidFill>
                  <a:srgbClr val="D4D4D4"/>
                </a:solidFill>
                <a:effectLst/>
                <a:latin typeface="Consolas" panose="020B0609020204030204" pitchFamily="49" charset="0"/>
              </a:rPr>
              <a:t>.</a:t>
            </a:r>
            <a:r>
              <a:rPr lang="en-US" altLang="zh-CN" sz="1100" b="1" dirty="0">
                <a:solidFill>
                  <a:srgbClr val="9CDCFE"/>
                </a:solidFill>
                <a:effectLst/>
                <a:latin typeface="Consolas" panose="020B0609020204030204" pitchFamily="49" charset="0"/>
              </a:rPr>
              <a:t>keras</a:t>
            </a:r>
            <a:r>
              <a:rPr lang="en-US" altLang="zh-CN" sz="1100" b="1" dirty="0">
                <a:solidFill>
                  <a:srgbClr val="D4D4D4"/>
                </a:solidFill>
                <a:effectLst/>
                <a:latin typeface="Consolas" panose="020B0609020204030204" pitchFamily="49" charset="0"/>
              </a:rPr>
              <a:t>.layers.Conv2D(</a:t>
            </a:r>
            <a:r>
              <a:rPr lang="en-US" altLang="zh-CN" sz="1100" b="1" dirty="0" err="1">
                <a:solidFill>
                  <a:srgbClr val="9CDCFE"/>
                </a:solidFill>
                <a:effectLst/>
                <a:latin typeface="Consolas" panose="020B0609020204030204" pitchFamily="49" charset="0"/>
              </a:rPr>
              <a:t>num_channels</a:t>
            </a:r>
            <a:r>
              <a:rPr lang="en-US" altLang="zh-CN" sz="1100" b="1" dirty="0" err="1">
                <a:solidFill>
                  <a:srgbClr val="D4D4D4"/>
                </a:solidFill>
                <a:effectLst/>
                <a:latin typeface="Consolas" panose="020B0609020204030204" pitchFamily="49" charset="0"/>
              </a:rPr>
              <a:t>,</a:t>
            </a:r>
            <a:r>
              <a:rPr lang="en-US" altLang="zh-CN" sz="1100" b="1" dirty="0" err="1">
                <a:solidFill>
                  <a:srgbClr val="9CDCFE"/>
                </a:solidFill>
                <a:effectLst/>
                <a:latin typeface="Consolas" panose="020B0609020204030204" pitchFamily="49" charset="0"/>
              </a:rPr>
              <a:t>kernel_size</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3</a:t>
            </a:r>
            <a:r>
              <a:rPr lang="en-US" altLang="zh-CN" sz="1100" b="1" dirty="0">
                <a:solidFill>
                  <a:srgbClr val="D4D4D4"/>
                </a:solidFill>
                <a:effectLst/>
                <a:latin typeface="Consolas" panose="020B0609020204030204" pitchFamily="49" charset="0"/>
              </a:rPr>
              <a:t>,</a:t>
            </a:r>
          </a:p>
          <a:p>
            <a:pPr marL="0" indent="0">
              <a:buNone/>
            </a:pPr>
            <a:r>
              <a:rPr lang="en-US" altLang="zh-CN" sz="1100" b="1" dirty="0">
                <a:solidFill>
                  <a:srgbClr val="D4D4D4"/>
                </a:solidFill>
                <a:effectLst/>
                <a:latin typeface="Consolas" panose="020B0609020204030204" pitchFamily="49" charset="0"/>
              </a:rPr>
              <a:t>                                    </a:t>
            </a:r>
            <a:r>
              <a:rPr lang="en-US" altLang="zh-CN" sz="1100" b="1" dirty="0">
                <a:solidFill>
                  <a:srgbClr val="9CDCFE"/>
                </a:solidFill>
                <a:effectLst/>
                <a:latin typeface="Consolas" panose="020B0609020204030204" pitchFamily="49" charset="0"/>
              </a:rPr>
              <a:t>padding</a:t>
            </a:r>
            <a:r>
              <a:rPr lang="en-US" altLang="zh-CN" sz="1100" b="1" dirty="0">
                <a:solidFill>
                  <a:srgbClr val="D4D4D4"/>
                </a:solidFill>
                <a:effectLst/>
                <a:latin typeface="Consolas" panose="020B0609020204030204" pitchFamily="49" charset="0"/>
              </a:rPr>
              <a:t>=</a:t>
            </a:r>
            <a:r>
              <a:rPr lang="en-US" altLang="zh-CN" sz="1100" b="1" dirty="0">
                <a:solidFill>
                  <a:srgbClr val="CE9178"/>
                </a:solidFill>
                <a:effectLst/>
                <a:latin typeface="Consolas" panose="020B0609020204030204" pitchFamily="49" charset="0"/>
              </a:rPr>
              <a:t>'</a:t>
            </a:r>
            <a:r>
              <a:rPr lang="en-US" altLang="zh-CN" sz="1100" b="1" dirty="0" err="1">
                <a:solidFill>
                  <a:srgbClr val="CE9178"/>
                </a:solidFill>
                <a:effectLst/>
                <a:latin typeface="Consolas" panose="020B0609020204030204" pitchFamily="49" charset="0"/>
              </a:rPr>
              <a:t>same'</a:t>
            </a:r>
            <a:r>
              <a:rPr lang="en-US" altLang="zh-CN" sz="1100" b="1" dirty="0" err="1">
                <a:solidFill>
                  <a:srgbClr val="D4D4D4"/>
                </a:solidFill>
                <a:effectLst/>
                <a:latin typeface="Consolas" panose="020B0609020204030204" pitchFamily="49" charset="0"/>
              </a:rPr>
              <a:t>,</a:t>
            </a:r>
            <a:r>
              <a:rPr lang="en-US" altLang="zh-CN" sz="1100" b="1" dirty="0" err="1">
                <a:solidFill>
                  <a:srgbClr val="9CDCFE"/>
                </a:solidFill>
                <a:effectLst/>
                <a:latin typeface="Consolas" panose="020B0609020204030204" pitchFamily="49" charset="0"/>
              </a:rPr>
              <a:t>activation</a:t>
            </a:r>
            <a:r>
              <a:rPr lang="en-US" altLang="zh-CN" sz="1100" b="1" dirty="0">
                <a:solidFill>
                  <a:srgbClr val="D4D4D4"/>
                </a:solidFill>
                <a:effectLst/>
                <a:latin typeface="Consolas" panose="020B0609020204030204" pitchFamily="49" charset="0"/>
              </a:rPr>
              <a:t>=</a:t>
            </a:r>
            <a:r>
              <a:rPr lang="en-US" altLang="zh-CN" sz="1100" b="1" dirty="0">
                <a:solidFill>
                  <a:srgbClr val="CE9178"/>
                </a:solidFill>
                <a:effectLst/>
                <a:latin typeface="Consolas" panose="020B0609020204030204" pitchFamily="49" charset="0"/>
              </a:rPr>
              <a:t>'</a:t>
            </a:r>
            <a:r>
              <a:rPr lang="en-US" altLang="zh-CN" sz="1100" b="1" dirty="0" err="1">
                <a:solidFill>
                  <a:srgbClr val="CE9178"/>
                </a:solidFill>
                <a:effectLst/>
                <a:latin typeface="Consolas" panose="020B0609020204030204" pitchFamily="49" charset="0"/>
              </a:rPr>
              <a:t>relu</a:t>
            </a:r>
            <a:r>
              <a:rPr lang="en-US" altLang="zh-CN" sz="1100" b="1" dirty="0">
                <a:solidFill>
                  <a:srgbClr val="CE9178"/>
                </a:solidFill>
                <a:effectLst/>
                <a:latin typeface="Consolas" panose="020B0609020204030204" pitchFamily="49" charset="0"/>
              </a:rPr>
              <a:t>'</a:t>
            </a:r>
            <a:r>
              <a:rPr lang="en-US" altLang="zh-CN" sz="1100" b="1" dirty="0">
                <a:solidFill>
                  <a:srgbClr val="D4D4D4"/>
                </a:solidFill>
                <a:effectLst/>
                <a:latin typeface="Consolas" panose="020B0609020204030204" pitchFamily="49" charset="0"/>
              </a:rPr>
              <a:t>))</a:t>
            </a:r>
          </a:p>
          <a:p>
            <a:pPr marL="0" indent="0">
              <a:buNone/>
            </a:pPr>
            <a:r>
              <a:rPr lang="en-US" altLang="zh-CN" sz="1100" b="1" dirty="0">
                <a:solidFill>
                  <a:srgbClr val="D4D4D4"/>
                </a:solidFill>
                <a:effectLst/>
                <a:latin typeface="Consolas" panose="020B0609020204030204" pitchFamily="49" charset="0"/>
              </a:rPr>
              <a:t>    </a:t>
            </a:r>
            <a:r>
              <a:rPr lang="en-US" altLang="zh-CN" sz="1100" b="1" dirty="0" err="1">
                <a:solidFill>
                  <a:srgbClr val="9CDCFE"/>
                </a:solidFill>
                <a:effectLst/>
                <a:latin typeface="Consolas" panose="020B0609020204030204" pitchFamily="49" charset="0"/>
              </a:rPr>
              <a:t>blk</a:t>
            </a:r>
            <a:r>
              <a:rPr lang="en-US" altLang="zh-CN" sz="1100" b="1" dirty="0" err="1">
                <a:solidFill>
                  <a:srgbClr val="D4D4D4"/>
                </a:solidFill>
                <a:effectLst/>
                <a:latin typeface="Consolas" panose="020B0609020204030204" pitchFamily="49" charset="0"/>
              </a:rPr>
              <a:t>.add</a:t>
            </a:r>
            <a:r>
              <a:rPr lang="en-US" altLang="zh-CN" sz="1100" b="1" dirty="0">
                <a:solidFill>
                  <a:srgbClr val="D4D4D4"/>
                </a:solidFill>
                <a:effectLst/>
                <a:latin typeface="Consolas" panose="020B0609020204030204" pitchFamily="49" charset="0"/>
              </a:rPr>
              <a:t>(</a:t>
            </a:r>
            <a:r>
              <a:rPr lang="en-US" altLang="zh-CN" sz="1100" b="1" dirty="0">
                <a:solidFill>
                  <a:srgbClr val="4EC9B0"/>
                </a:solidFill>
                <a:effectLst/>
                <a:latin typeface="Consolas" panose="020B0609020204030204" pitchFamily="49" charset="0"/>
              </a:rPr>
              <a:t>tf</a:t>
            </a:r>
            <a:r>
              <a:rPr lang="en-US" altLang="zh-CN" sz="1100" b="1" dirty="0">
                <a:solidFill>
                  <a:srgbClr val="D4D4D4"/>
                </a:solidFill>
                <a:effectLst/>
                <a:latin typeface="Consolas" panose="020B0609020204030204" pitchFamily="49" charset="0"/>
              </a:rPr>
              <a:t>.</a:t>
            </a:r>
            <a:r>
              <a:rPr lang="en-US" altLang="zh-CN" sz="1100" b="1" dirty="0">
                <a:solidFill>
                  <a:srgbClr val="9CDCFE"/>
                </a:solidFill>
                <a:effectLst/>
                <a:latin typeface="Consolas" panose="020B0609020204030204" pitchFamily="49" charset="0"/>
              </a:rPr>
              <a:t>keras</a:t>
            </a:r>
            <a:r>
              <a:rPr lang="en-US" altLang="zh-CN" sz="1100" b="1" dirty="0">
                <a:solidFill>
                  <a:srgbClr val="D4D4D4"/>
                </a:solidFill>
                <a:effectLst/>
                <a:latin typeface="Consolas" panose="020B0609020204030204" pitchFamily="49" charset="0"/>
              </a:rPr>
              <a:t>.layers.MaxPool2D(</a:t>
            </a:r>
            <a:r>
              <a:rPr lang="en-US" altLang="zh-CN" sz="1100" b="1" dirty="0" err="1">
                <a:solidFill>
                  <a:srgbClr val="9CDCFE"/>
                </a:solidFill>
                <a:effectLst/>
                <a:latin typeface="Consolas" panose="020B0609020204030204" pitchFamily="49" charset="0"/>
              </a:rPr>
              <a:t>pool_size</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2</a:t>
            </a:r>
            <a:r>
              <a:rPr lang="en-US" altLang="zh-CN" sz="1100" b="1" dirty="0">
                <a:solidFill>
                  <a:srgbClr val="D4D4D4"/>
                </a:solidFill>
                <a:effectLst/>
                <a:latin typeface="Consolas" panose="020B0609020204030204" pitchFamily="49" charset="0"/>
              </a:rPr>
              <a:t>, </a:t>
            </a:r>
            <a:r>
              <a:rPr lang="en-US" altLang="zh-CN" sz="1100" b="1" dirty="0">
                <a:solidFill>
                  <a:srgbClr val="9CDCFE"/>
                </a:solidFill>
                <a:effectLst/>
                <a:latin typeface="Consolas" panose="020B0609020204030204" pitchFamily="49" charset="0"/>
              </a:rPr>
              <a:t>strides</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2</a:t>
            </a:r>
            <a:r>
              <a:rPr lang="en-US" altLang="zh-CN" sz="1100" b="1" dirty="0">
                <a:solidFill>
                  <a:srgbClr val="D4D4D4"/>
                </a:solidFill>
                <a:effectLst/>
                <a:latin typeface="Consolas" panose="020B0609020204030204" pitchFamily="49" charset="0"/>
              </a:rPr>
              <a:t>))</a:t>
            </a:r>
          </a:p>
          <a:p>
            <a:pPr marL="0" indent="0">
              <a:buNone/>
            </a:pPr>
            <a:r>
              <a:rPr lang="en-US" altLang="zh-CN" sz="1100" b="1" dirty="0">
                <a:solidFill>
                  <a:srgbClr val="D4D4D4"/>
                </a:solidFill>
                <a:effectLst/>
                <a:latin typeface="Consolas" panose="020B0609020204030204" pitchFamily="49" charset="0"/>
              </a:rPr>
              <a:t>    </a:t>
            </a:r>
            <a:r>
              <a:rPr lang="en-US" altLang="zh-CN" sz="1100" b="1" dirty="0">
                <a:solidFill>
                  <a:srgbClr val="C586C0"/>
                </a:solidFill>
                <a:effectLst/>
                <a:latin typeface="Consolas" panose="020B0609020204030204" pitchFamily="49" charset="0"/>
              </a:rPr>
              <a:t>return</a:t>
            </a:r>
            <a:r>
              <a:rPr lang="en-US" altLang="zh-CN" sz="1100" b="1" dirty="0">
                <a:solidFill>
                  <a:srgbClr val="D4D4D4"/>
                </a:solidFill>
                <a:effectLst/>
                <a:latin typeface="Consolas" panose="020B0609020204030204" pitchFamily="49" charset="0"/>
              </a:rPr>
              <a:t> </a:t>
            </a:r>
            <a:r>
              <a:rPr lang="en-US" altLang="zh-CN" sz="1100" b="1" dirty="0">
                <a:solidFill>
                  <a:srgbClr val="9CDCFE"/>
                </a:solidFill>
                <a:effectLst/>
                <a:latin typeface="Consolas" panose="020B0609020204030204" pitchFamily="49" charset="0"/>
              </a:rPr>
              <a:t>blk</a:t>
            </a:r>
            <a:endParaRPr lang="en-US" altLang="zh-CN" sz="1100" b="1" dirty="0">
              <a:solidFill>
                <a:srgbClr val="D4D4D4"/>
              </a:solidFill>
              <a:effectLst/>
              <a:latin typeface="Consolas" panose="020B0609020204030204" pitchFamily="49" charset="0"/>
            </a:endParaRPr>
          </a:p>
          <a:p>
            <a:pPr marL="0" indent="0">
              <a:buNone/>
            </a:pPr>
            <a:br>
              <a:rPr lang="en-US" altLang="zh-CN" sz="1100" b="1" dirty="0">
                <a:solidFill>
                  <a:srgbClr val="D4D4D4"/>
                </a:solidFill>
                <a:effectLst/>
                <a:latin typeface="Consolas" panose="020B0609020204030204" pitchFamily="49" charset="0"/>
              </a:rPr>
            </a:br>
            <a:r>
              <a:rPr lang="en-US" altLang="zh-CN" sz="1100" b="1" dirty="0" err="1">
                <a:solidFill>
                  <a:srgbClr val="9CDCFE"/>
                </a:solidFill>
                <a:effectLst/>
                <a:latin typeface="Consolas" panose="020B0609020204030204" pitchFamily="49" charset="0"/>
              </a:rPr>
              <a:t>conv_arch</a:t>
            </a:r>
            <a:r>
              <a:rPr lang="en-US" altLang="zh-CN" sz="1100" b="1" dirty="0">
                <a:solidFill>
                  <a:srgbClr val="D4D4D4"/>
                </a:solidFill>
                <a:effectLst/>
                <a:latin typeface="Consolas" panose="020B0609020204030204" pitchFamily="49" charset="0"/>
              </a:rPr>
              <a:t> = ((</a:t>
            </a:r>
            <a:r>
              <a:rPr lang="en-US" altLang="zh-CN" sz="1100" b="1" dirty="0">
                <a:solidFill>
                  <a:srgbClr val="B5CEA8"/>
                </a:solidFill>
                <a:effectLst/>
                <a:latin typeface="Consolas" panose="020B0609020204030204" pitchFamily="49" charset="0"/>
              </a:rPr>
              <a:t>2</a:t>
            </a:r>
            <a:r>
              <a:rPr lang="en-US" altLang="zh-CN" sz="1100" b="1" dirty="0">
                <a:solidFill>
                  <a:srgbClr val="D4D4D4"/>
                </a:solidFill>
                <a:effectLst/>
                <a:latin typeface="Consolas" panose="020B0609020204030204" pitchFamily="49" charset="0"/>
              </a:rPr>
              <a:t>, </a:t>
            </a:r>
            <a:r>
              <a:rPr lang="en-US" altLang="zh-CN" sz="1100" b="1" dirty="0">
                <a:solidFill>
                  <a:srgbClr val="B5CEA8"/>
                </a:solidFill>
                <a:effectLst/>
                <a:latin typeface="Consolas" panose="020B0609020204030204" pitchFamily="49" charset="0"/>
              </a:rPr>
              <a:t>64</a:t>
            </a:r>
            <a:r>
              <a:rPr lang="en-US" altLang="zh-CN" sz="1100" b="1" dirty="0">
                <a:solidFill>
                  <a:srgbClr val="D4D4D4"/>
                </a:solidFill>
                <a:effectLst/>
                <a:latin typeface="Consolas" panose="020B0609020204030204" pitchFamily="49" charset="0"/>
              </a:rPr>
              <a:t>), (</a:t>
            </a:r>
            <a:r>
              <a:rPr lang="en-US" altLang="zh-CN" sz="1100" b="1" dirty="0">
                <a:solidFill>
                  <a:srgbClr val="B5CEA8"/>
                </a:solidFill>
                <a:effectLst/>
                <a:latin typeface="Consolas" panose="020B0609020204030204" pitchFamily="49" charset="0"/>
              </a:rPr>
              <a:t>2</a:t>
            </a:r>
            <a:r>
              <a:rPr lang="en-US" altLang="zh-CN" sz="1100" b="1" dirty="0">
                <a:solidFill>
                  <a:srgbClr val="D4D4D4"/>
                </a:solidFill>
                <a:effectLst/>
                <a:latin typeface="Consolas" panose="020B0609020204030204" pitchFamily="49" charset="0"/>
              </a:rPr>
              <a:t>, </a:t>
            </a:r>
            <a:r>
              <a:rPr lang="en-US" altLang="zh-CN" sz="1100" b="1" dirty="0">
                <a:solidFill>
                  <a:srgbClr val="B5CEA8"/>
                </a:solidFill>
                <a:effectLst/>
                <a:latin typeface="Consolas" panose="020B0609020204030204" pitchFamily="49" charset="0"/>
              </a:rPr>
              <a:t>128</a:t>
            </a:r>
            <a:r>
              <a:rPr lang="en-US" altLang="zh-CN" sz="1100" b="1" dirty="0">
                <a:solidFill>
                  <a:srgbClr val="D4D4D4"/>
                </a:solidFill>
                <a:effectLst/>
                <a:latin typeface="Consolas" panose="020B0609020204030204" pitchFamily="49" charset="0"/>
              </a:rPr>
              <a:t>), (</a:t>
            </a:r>
            <a:r>
              <a:rPr lang="en-US" altLang="zh-CN" sz="1100" b="1" dirty="0">
                <a:solidFill>
                  <a:srgbClr val="B5CEA8"/>
                </a:solidFill>
                <a:effectLst/>
                <a:latin typeface="Consolas" panose="020B0609020204030204" pitchFamily="49" charset="0"/>
              </a:rPr>
              <a:t>3</a:t>
            </a:r>
            <a:r>
              <a:rPr lang="en-US" altLang="zh-CN" sz="1100" b="1" dirty="0">
                <a:solidFill>
                  <a:srgbClr val="D4D4D4"/>
                </a:solidFill>
                <a:effectLst/>
                <a:latin typeface="Consolas" panose="020B0609020204030204" pitchFamily="49" charset="0"/>
              </a:rPr>
              <a:t>, </a:t>
            </a:r>
            <a:r>
              <a:rPr lang="en-US" altLang="zh-CN" sz="1100" b="1" dirty="0">
                <a:solidFill>
                  <a:srgbClr val="B5CEA8"/>
                </a:solidFill>
                <a:effectLst/>
                <a:latin typeface="Consolas" panose="020B0609020204030204" pitchFamily="49" charset="0"/>
              </a:rPr>
              <a:t>256</a:t>
            </a:r>
            <a:r>
              <a:rPr lang="en-US" altLang="zh-CN" sz="1100" b="1" dirty="0">
                <a:solidFill>
                  <a:srgbClr val="D4D4D4"/>
                </a:solidFill>
                <a:effectLst/>
                <a:latin typeface="Consolas" panose="020B0609020204030204" pitchFamily="49" charset="0"/>
              </a:rPr>
              <a:t>), (</a:t>
            </a:r>
            <a:r>
              <a:rPr lang="en-US" altLang="zh-CN" sz="1100" b="1" dirty="0">
                <a:solidFill>
                  <a:srgbClr val="B5CEA8"/>
                </a:solidFill>
                <a:effectLst/>
                <a:latin typeface="Consolas" panose="020B0609020204030204" pitchFamily="49" charset="0"/>
              </a:rPr>
              <a:t>3</a:t>
            </a:r>
            <a:r>
              <a:rPr lang="en-US" altLang="zh-CN" sz="1100" b="1" dirty="0">
                <a:solidFill>
                  <a:srgbClr val="D4D4D4"/>
                </a:solidFill>
                <a:effectLst/>
                <a:latin typeface="Consolas" panose="020B0609020204030204" pitchFamily="49" charset="0"/>
              </a:rPr>
              <a:t>, </a:t>
            </a:r>
            <a:r>
              <a:rPr lang="en-US" altLang="zh-CN" sz="1100" b="1" dirty="0">
                <a:solidFill>
                  <a:srgbClr val="B5CEA8"/>
                </a:solidFill>
                <a:effectLst/>
                <a:latin typeface="Consolas" panose="020B0609020204030204" pitchFamily="49" charset="0"/>
              </a:rPr>
              <a:t>512</a:t>
            </a:r>
            <a:r>
              <a:rPr lang="en-US" altLang="zh-CN" sz="1100" b="1" dirty="0">
                <a:solidFill>
                  <a:srgbClr val="D4D4D4"/>
                </a:solidFill>
                <a:effectLst/>
                <a:latin typeface="Consolas" panose="020B0609020204030204" pitchFamily="49" charset="0"/>
              </a:rPr>
              <a:t>), (</a:t>
            </a:r>
            <a:r>
              <a:rPr lang="en-US" altLang="zh-CN" sz="1100" b="1" dirty="0">
                <a:solidFill>
                  <a:srgbClr val="B5CEA8"/>
                </a:solidFill>
                <a:effectLst/>
                <a:latin typeface="Consolas" panose="020B0609020204030204" pitchFamily="49" charset="0"/>
              </a:rPr>
              <a:t>3</a:t>
            </a:r>
            <a:r>
              <a:rPr lang="en-US" altLang="zh-CN" sz="1100" b="1" dirty="0">
                <a:solidFill>
                  <a:srgbClr val="D4D4D4"/>
                </a:solidFill>
                <a:effectLst/>
                <a:latin typeface="Consolas" panose="020B0609020204030204" pitchFamily="49" charset="0"/>
              </a:rPr>
              <a:t>, </a:t>
            </a:r>
            <a:r>
              <a:rPr lang="en-US" altLang="zh-CN" sz="1100" b="1" dirty="0">
                <a:solidFill>
                  <a:srgbClr val="B5CEA8"/>
                </a:solidFill>
                <a:effectLst/>
                <a:latin typeface="Consolas" panose="020B0609020204030204" pitchFamily="49" charset="0"/>
              </a:rPr>
              <a:t>512</a:t>
            </a:r>
            <a:r>
              <a:rPr lang="en-US" altLang="zh-CN" sz="1100" b="1" dirty="0">
                <a:solidFill>
                  <a:srgbClr val="D4D4D4"/>
                </a:solidFill>
                <a:effectLst/>
                <a:latin typeface="Consolas" panose="020B0609020204030204" pitchFamily="49" charset="0"/>
              </a:rPr>
              <a:t>))</a:t>
            </a:r>
          </a:p>
          <a:p>
            <a:pPr marL="0" indent="0">
              <a:buNone/>
            </a:pPr>
            <a:br>
              <a:rPr lang="en-US" altLang="zh-CN" sz="1100" b="1" dirty="0">
                <a:solidFill>
                  <a:srgbClr val="D4D4D4"/>
                </a:solidFill>
                <a:effectLst/>
                <a:latin typeface="Consolas" panose="020B0609020204030204" pitchFamily="49" charset="0"/>
              </a:rPr>
            </a:br>
            <a:r>
              <a:rPr lang="en-US" altLang="zh-CN" sz="1100" b="1" dirty="0">
                <a:solidFill>
                  <a:srgbClr val="569CD6"/>
                </a:solidFill>
                <a:effectLst/>
                <a:latin typeface="Consolas" panose="020B0609020204030204" pitchFamily="49" charset="0"/>
              </a:rPr>
              <a:t>def</a:t>
            </a:r>
            <a:r>
              <a:rPr lang="en-US" altLang="zh-CN" sz="1100" b="1" dirty="0">
                <a:solidFill>
                  <a:srgbClr val="D4D4D4"/>
                </a:solidFill>
                <a:effectLst/>
                <a:latin typeface="Consolas" panose="020B0609020204030204" pitchFamily="49" charset="0"/>
              </a:rPr>
              <a:t> </a:t>
            </a:r>
            <a:r>
              <a:rPr lang="en-US" altLang="zh-CN" sz="1100" b="1" dirty="0" err="1">
                <a:solidFill>
                  <a:srgbClr val="DCDCAA"/>
                </a:solidFill>
                <a:effectLst/>
                <a:latin typeface="Consolas" panose="020B0609020204030204" pitchFamily="49" charset="0"/>
              </a:rPr>
              <a:t>vgg</a:t>
            </a:r>
            <a:r>
              <a:rPr lang="en-US" altLang="zh-CN" sz="1100" b="1" dirty="0">
                <a:solidFill>
                  <a:srgbClr val="D4D4D4"/>
                </a:solidFill>
                <a:effectLst/>
                <a:latin typeface="Consolas" panose="020B0609020204030204" pitchFamily="49" charset="0"/>
              </a:rPr>
              <a:t>(</a:t>
            </a:r>
            <a:r>
              <a:rPr lang="en-US" altLang="zh-CN" sz="1100" b="1" dirty="0" err="1">
                <a:solidFill>
                  <a:srgbClr val="9CDCFE"/>
                </a:solidFill>
                <a:effectLst/>
                <a:latin typeface="Consolas" panose="020B0609020204030204" pitchFamily="49" charset="0"/>
              </a:rPr>
              <a:t>conv_arch</a:t>
            </a:r>
            <a:r>
              <a:rPr lang="en-US" altLang="zh-CN" sz="1100" b="1" dirty="0">
                <a:solidFill>
                  <a:srgbClr val="D4D4D4"/>
                </a:solidFill>
                <a:effectLst/>
                <a:latin typeface="Consolas" panose="020B0609020204030204" pitchFamily="49" charset="0"/>
              </a:rPr>
              <a:t>):</a:t>
            </a:r>
          </a:p>
          <a:p>
            <a:pPr marL="0" indent="0">
              <a:buNone/>
            </a:pPr>
            <a:r>
              <a:rPr lang="en-US" altLang="zh-CN" sz="1100" b="1" dirty="0">
                <a:solidFill>
                  <a:srgbClr val="D4D4D4"/>
                </a:solidFill>
                <a:effectLst/>
                <a:latin typeface="Consolas" panose="020B0609020204030204" pitchFamily="49" charset="0"/>
              </a:rPr>
              <a:t>    </a:t>
            </a:r>
            <a:r>
              <a:rPr lang="en-US" altLang="zh-CN" sz="1100" b="1" dirty="0">
                <a:solidFill>
                  <a:srgbClr val="9CDCFE"/>
                </a:solidFill>
                <a:effectLst/>
                <a:latin typeface="Consolas" panose="020B0609020204030204" pitchFamily="49" charset="0"/>
              </a:rPr>
              <a:t>net</a:t>
            </a:r>
            <a:r>
              <a:rPr lang="en-US" altLang="zh-CN" sz="1100" b="1" dirty="0">
                <a:solidFill>
                  <a:srgbClr val="D4D4D4"/>
                </a:solidFill>
                <a:effectLst/>
                <a:latin typeface="Consolas" panose="020B0609020204030204" pitchFamily="49" charset="0"/>
              </a:rPr>
              <a:t> = </a:t>
            </a:r>
            <a:r>
              <a:rPr lang="en-US" altLang="zh-CN" sz="1100" b="1" dirty="0" err="1">
                <a:solidFill>
                  <a:srgbClr val="4EC9B0"/>
                </a:solidFill>
                <a:effectLst/>
                <a:latin typeface="Consolas" panose="020B0609020204030204" pitchFamily="49" charset="0"/>
              </a:rPr>
              <a:t>tf</a:t>
            </a:r>
            <a:r>
              <a:rPr lang="en-US" altLang="zh-CN" sz="1100" b="1" dirty="0" err="1">
                <a:solidFill>
                  <a:srgbClr val="D4D4D4"/>
                </a:solidFill>
                <a:effectLst/>
                <a:latin typeface="Consolas" panose="020B0609020204030204" pitchFamily="49" charset="0"/>
              </a:rPr>
              <a:t>.</a:t>
            </a:r>
            <a:r>
              <a:rPr lang="en-US" altLang="zh-CN" sz="1100" b="1" dirty="0" err="1">
                <a:solidFill>
                  <a:srgbClr val="9CDCFE"/>
                </a:solidFill>
                <a:effectLst/>
                <a:latin typeface="Consolas" panose="020B0609020204030204" pitchFamily="49" charset="0"/>
              </a:rPr>
              <a:t>keras</a:t>
            </a:r>
            <a:r>
              <a:rPr lang="en-US" altLang="zh-CN" sz="1100" b="1" dirty="0" err="1">
                <a:solidFill>
                  <a:srgbClr val="D4D4D4"/>
                </a:solidFill>
                <a:effectLst/>
                <a:latin typeface="Consolas" panose="020B0609020204030204" pitchFamily="49" charset="0"/>
              </a:rPr>
              <a:t>.models.Sequential</a:t>
            </a:r>
            <a:r>
              <a:rPr lang="en-US" altLang="zh-CN" sz="1100" b="1" dirty="0">
                <a:solidFill>
                  <a:srgbClr val="D4D4D4"/>
                </a:solidFill>
                <a:effectLst/>
                <a:latin typeface="Consolas" panose="020B0609020204030204" pitchFamily="49" charset="0"/>
              </a:rPr>
              <a:t>()</a:t>
            </a:r>
          </a:p>
          <a:p>
            <a:pPr marL="0" indent="0">
              <a:buNone/>
            </a:pPr>
            <a:r>
              <a:rPr lang="en-US" altLang="zh-CN" sz="1100" b="1" dirty="0">
                <a:solidFill>
                  <a:srgbClr val="D4D4D4"/>
                </a:solidFill>
                <a:effectLst/>
                <a:latin typeface="Consolas" panose="020B0609020204030204" pitchFamily="49" charset="0"/>
              </a:rPr>
              <a:t>    </a:t>
            </a:r>
            <a:r>
              <a:rPr lang="en-US" altLang="zh-CN" sz="1100" b="1" dirty="0">
                <a:solidFill>
                  <a:srgbClr val="C586C0"/>
                </a:solidFill>
                <a:effectLst/>
                <a:latin typeface="Consolas" panose="020B0609020204030204" pitchFamily="49" charset="0"/>
              </a:rPr>
              <a:t>for</a:t>
            </a:r>
            <a:r>
              <a:rPr lang="en-US" altLang="zh-CN" sz="1100" b="1" dirty="0">
                <a:solidFill>
                  <a:srgbClr val="D4D4D4"/>
                </a:solidFill>
                <a:effectLst/>
                <a:latin typeface="Consolas" panose="020B0609020204030204" pitchFamily="49" charset="0"/>
              </a:rPr>
              <a:t> (</a:t>
            </a:r>
            <a:r>
              <a:rPr lang="en-US" altLang="zh-CN" sz="1100" b="1" dirty="0" err="1">
                <a:solidFill>
                  <a:srgbClr val="9CDCFE"/>
                </a:solidFill>
                <a:effectLst/>
                <a:latin typeface="Consolas" panose="020B0609020204030204" pitchFamily="49" charset="0"/>
              </a:rPr>
              <a:t>num_convs</a:t>
            </a:r>
            <a:r>
              <a:rPr lang="en-US" altLang="zh-CN" sz="1100" b="1" dirty="0">
                <a:solidFill>
                  <a:srgbClr val="D4D4D4"/>
                </a:solidFill>
                <a:effectLst/>
                <a:latin typeface="Consolas" panose="020B0609020204030204" pitchFamily="49" charset="0"/>
              </a:rPr>
              <a:t>, </a:t>
            </a:r>
            <a:r>
              <a:rPr lang="en-US" altLang="zh-CN" sz="1100" b="1" dirty="0" err="1">
                <a:solidFill>
                  <a:srgbClr val="9CDCFE"/>
                </a:solidFill>
                <a:effectLst/>
                <a:latin typeface="Consolas" panose="020B0609020204030204" pitchFamily="49" charset="0"/>
              </a:rPr>
              <a:t>num_channels</a:t>
            </a:r>
            <a:r>
              <a:rPr lang="en-US" altLang="zh-CN" sz="1100" b="1" dirty="0">
                <a:solidFill>
                  <a:srgbClr val="D4D4D4"/>
                </a:solidFill>
                <a:effectLst/>
                <a:latin typeface="Consolas" panose="020B0609020204030204" pitchFamily="49" charset="0"/>
              </a:rPr>
              <a:t>) </a:t>
            </a:r>
            <a:r>
              <a:rPr lang="en-US" altLang="zh-CN" sz="1100" b="1" dirty="0">
                <a:solidFill>
                  <a:srgbClr val="C586C0"/>
                </a:solidFill>
                <a:effectLst/>
                <a:latin typeface="Consolas" panose="020B0609020204030204" pitchFamily="49" charset="0"/>
              </a:rPr>
              <a:t>in</a:t>
            </a:r>
            <a:r>
              <a:rPr lang="en-US" altLang="zh-CN" sz="1100" b="1" dirty="0">
                <a:solidFill>
                  <a:srgbClr val="D4D4D4"/>
                </a:solidFill>
                <a:effectLst/>
                <a:latin typeface="Consolas" panose="020B0609020204030204" pitchFamily="49" charset="0"/>
              </a:rPr>
              <a:t> </a:t>
            </a:r>
            <a:r>
              <a:rPr lang="en-US" altLang="zh-CN" sz="1100" b="1" dirty="0" err="1">
                <a:solidFill>
                  <a:srgbClr val="9CDCFE"/>
                </a:solidFill>
                <a:effectLst/>
                <a:latin typeface="Consolas" panose="020B0609020204030204" pitchFamily="49" charset="0"/>
              </a:rPr>
              <a:t>conv_arch</a:t>
            </a:r>
            <a:r>
              <a:rPr lang="en-US" altLang="zh-CN" sz="1100" b="1" dirty="0">
                <a:solidFill>
                  <a:srgbClr val="D4D4D4"/>
                </a:solidFill>
                <a:effectLst/>
                <a:latin typeface="Consolas" panose="020B0609020204030204" pitchFamily="49" charset="0"/>
              </a:rPr>
              <a:t>:      </a:t>
            </a:r>
            <a:r>
              <a:rPr lang="en-US" altLang="zh-CN" sz="1100" b="1" dirty="0">
                <a:solidFill>
                  <a:srgbClr val="6A9955"/>
                </a:solidFill>
                <a:effectLst/>
                <a:latin typeface="Consolas" panose="020B0609020204030204" pitchFamily="49" charset="0"/>
              </a:rPr>
              <a:t># </a:t>
            </a:r>
            <a:r>
              <a:rPr lang="zh-CN" altLang="en-US" sz="1100" b="1" dirty="0">
                <a:solidFill>
                  <a:srgbClr val="6A9955"/>
                </a:solidFill>
                <a:effectLst/>
                <a:latin typeface="Consolas" panose="020B0609020204030204" pitchFamily="49" charset="0"/>
              </a:rPr>
              <a:t>卷积层部分</a:t>
            </a:r>
            <a:endParaRPr lang="zh-CN" altLang="en-US" sz="1100" b="1" dirty="0">
              <a:solidFill>
                <a:srgbClr val="D4D4D4"/>
              </a:solidFill>
              <a:effectLst/>
              <a:latin typeface="Consolas" panose="020B0609020204030204" pitchFamily="49" charset="0"/>
            </a:endParaRPr>
          </a:p>
          <a:p>
            <a:pPr marL="0" indent="0">
              <a:buNone/>
            </a:pPr>
            <a:r>
              <a:rPr lang="zh-CN" altLang="en-US" sz="1100" b="1" dirty="0">
                <a:solidFill>
                  <a:srgbClr val="D4D4D4"/>
                </a:solidFill>
                <a:effectLst/>
                <a:latin typeface="Consolas" panose="020B0609020204030204" pitchFamily="49" charset="0"/>
              </a:rPr>
              <a:t>        </a:t>
            </a:r>
            <a:r>
              <a:rPr lang="en-US" altLang="zh-CN" sz="1100" b="1" dirty="0" err="1">
                <a:solidFill>
                  <a:srgbClr val="9CDCFE"/>
                </a:solidFill>
                <a:effectLst/>
                <a:latin typeface="Consolas" panose="020B0609020204030204" pitchFamily="49" charset="0"/>
              </a:rPr>
              <a:t>net</a:t>
            </a:r>
            <a:r>
              <a:rPr lang="en-US" altLang="zh-CN" sz="1100" b="1" dirty="0" err="1">
                <a:solidFill>
                  <a:srgbClr val="D4D4D4"/>
                </a:solidFill>
                <a:effectLst/>
                <a:latin typeface="Consolas" panose="020B0609020204030204" pitchFamily="49" charset="0"/>
              </a:rPr>
              <a:t>.add</a:t>
            </a:r>
            <a:r>
              <a:rPr lang="en-US" altLang="zh-CN" sz="1100" b="1" dirty="0">
                <a:solidFill>
                  <a:srgbClr val="D4D4D4"/>
                </a:solidFill>
                <a:effectLst/>
                <a:latin typeface="Consolas" panose="020B0609020204030204" pitchFamily="49" charset="0"/>
              </a:rPr>
              <a:t>(</a:t>
            </a:r>
            <a:r>
              <a:rPr lang="en-US" altLang="zh-CN" sz="1100" b="1" dirty="0" err="1">
                <a:solidFill>
                  <a:srgbClr val="DCDCAA"/>
                </a:solidFill>
                <a:effectLst/>
                <a:latin typeface="Consolas" panose="020B0609020204030204" pitchFamily="49" charset="0"/>
              </a:rPr>
              <a:t>vgg_block</a:t>
            </a:r>
            <a:r>
              <a:rPr lang="en-US" altLang="zh-CN" sz="1100" b="1" dirty="0">
                <a:solidFill>
                  <a:srgbClr val="D4D4D4"/>
                </a:solidFill>
                <a:effectLst/>
                <a:latin typeface="Consolas" panose="020B0609020204030204" pitchFamily="49" charset="0"/>
              </a:rPr>
              <a:t>(</a:t>
            </a:r>
            <a:r>
              <a:rPr lang="en-US" altLang="zh-CN" sz="1100" b="1" dirty="0" err="1">
                <a:solidFill>
                  <a:srgbClr val="9CDCFE"/>
                </a:solidFill>
                <a:effectLst/>
                <a:latin typeface="Consolas" panose="020B0609020204030204" pitchFamily="49" charset="0"/>
              </a:rPr>
              <a:t>num_convs</a:t>
            </a:r>
            <a:r>
              <a:rPr lang="en-US" altLang="zh-CN" sz="1100" b="1" dirty="0">
                <a:solidFill>
                  <a:srgbClr val="D4D4D4"/>
                </a:solidFill>
                <a:effectLst/>
                <a:latin typeface="Consolas" panose="020B0609020204030204" pitchFamily="49" charset="0"/>
              </a:rPr>
              <a:t>, </a:t>
            </a:r>
            <a:r>
              <a:rPr lang="en-US" altLang="zh-CN" sz="1100" b="1" dirty="0" err="1">
                <a:solidFill>
                  <a:srgbClr val="9CDCFE"/>
                </a:solidFill>
                <a:effectLst/>
                <a:latin typeface="Consolas" panose="020B0609020204030204" pitchFamily="49" charset="0"/>
              </a:rPr>
              <a:t>num_channels</a:t>
            </a:r>
            <a:r>
              <a:rPr lang="en-US" altLang="zh-CN" sz="1100" b="1" dirty="0">
                <a:solidFill>
                  <a:srgbClr val="D4D4D4"/>
                </a:solidFill>
                <a:effectLst/>
                <a:latin typeface="Consolas" panose="020B0609020204030204" pitchFamily="49" charset="0"/>
              </a:rPr>
              <a:t>))</a:t>
            </a:r>
          </a:p>
          <a:p>
            <a:pPr marL="0" indent="0">
              <a:buNone/>
            </a:pPr>
            <a:r>
              <a:rPr lang="en-US" altLang="zh-CN" sz="1100" b="1" dirty="0">
                <a:solidFill>
                  <a:srgbClr val="D4D4D4"/>
                </a:solidFill>
                <a:effectLst/>
                <a:latin typeface="Consolas" panose="020B0609020204030204" pitchFamily="49" charset="0"/>
              </a:rPr>
              <a:t>    </a:t>
            </a:r>
            <a:r>
              <a:rPr lang="en-US" altLang="zh-CN" sz="1100" b="1" dirty="0" err="1">
                <a:solidFill>
                  <a:srgbClr val="9CDCFE"/>
                </a:solidFill>
                <a:effectLst/>
                <a:latin typeface="Consolas" panose="020B0609020204030204" pitchFamily="49" charset="0"/>
              </a:rPr>
              <a:t>net</a:t>
            </a:r>
            <a:r>
              <a:rPr lang="en-US" altLang="zh-CN" sz="1100" b="1" dirty="0" err="1">
                <a:solidFill>
                  <a:srgbClr val="D4D4D4"/>
                </a:solidFill>
                <a:effectLst/>
                <a:latin typeface="Consolas" panose="020B0609020204030204" pitchFamily="49" charset="0"/>
              </a:rPr>
              <a:t>.add</a:t>
            </a:r>
            <a:r>
              <a:rPr lang="en-US" altLang="zh-CN" sz="1100" b="1" dirty="0">
                <a:solidFill>
                  <a:srgbClr val="D4D4D4"/>
                </a:solidFill>
                <a:effectLst/>
                <a:latin typeface="Consolas" panose="020B0609020204030204" pitchFamily="49" charset="0"/>
              </a:rPr>
              <a:t>(</a:t>
            </a:r>
            <a:r>
              <a:rPr lang="en-US" altLang="zh-CN" sz="1100" b="1" dirty="0" err="1">
                <a:solidFill>
                  <a:srgbClr val="4EC9B0"/>
                </a:solidFill>
                <a:effectLst/>
                <a:latin typeface="Consolas" panose="020B0609020204030204" pitchFamily="49" charset="0"/>
              </a:rPr>
              <a:t>tf</a:t>
            </a:r>
            <a:r>
              <a:rPr lang="en-US" altLang="zh-CN" sz="1100" b="1" dirty="0" err="1">
                <a:solidFill>
                  <a:srgbClr val="D4D4D4"/>
                </a:solidFill>
                <a:effectLst/>
                <a:latin typeface="Consolas" panose="020B0609020204030204" pitchFamily="49" charset="0"/>
              </a:rPr>
              <a:t>.</a:t>
            </a:r>
            <a:r>
              <a:rPr lang="en-US" altLang="zh-CN" sz="1100" b="1" dirty="0" err="1">
                <a:solidFill>
                  <a:srgbClr val="9CDCFE"/>
                </a:solidFill>
                <a:effectLst/>
                <a:latin typeface="Consolas" panose="020B0609020204030204" pitchFamily="49" charset="0"/>
              </a:rPr>
              <a:t>keras</a:t>
            </a:r>
            <a:r>
              <a:rPr lang="en-US" altLang="zh-CN" sz="1100" b="1" dirty="0" err="1">
                <a:solidFill>
                  <a:srgbClr val="D4D4D4"/>
                </a:solidFill>
                <a:effectLst/>
                <a:latin typeface="Consolas" panose="020B0609020204030204" pitchFamily="49" charset="0"/>
              </a:rPr>
              <a:t>.models.Sequential</a:t>
            </a:r>
            <a:r>
              <a:rPr lang="en-US" altLang="zh-CN" sz="1100" b="1" dirty="0">
                <a:solidFill>
                  <a:srgbClr val="D4D4D4"/>
                </a:solidFill>
                <a:effectLst/>
                <a:latin typeface="Consolas" panose="020B0609020204030204" pitchFamily="49" charset="0"/>
              </a:rPr>
              <a:t>([              </a:t>
            </a:r>
            <a:r>
              <a:rPr lang="en-US" altLang="zh-CN" sz="1100" b="1" dirty="0">
                <a:solidFill>
                  <a:srgbClr val="6A9955"/>
                </a:solidFill>
                <a:effectLst/>
                <a:latin typeface="Consolas" panose="020B0609020204030204" pitchFamily="49" charset="0"/>
              </a:rPr>
              <a:t># </a:t>
            </a:r>
            <a:r>
              <a:rPr lang="zh-CN" altLang="en-US" sz="1100" b="1" dirty="0">
                <a:solidFill>
                  <a:srgbClr val="6A9955"/>
                </a:solidFill>
                <a:effectLst/>
                <a:latin typeface="Consolas" panose="020B0609020204030204" pitchFamily="49" charset="0"/>
              </a:rPr>
              <a:t>全连接层部分</a:t>
            </a:r>
            <a:endParaRPr lang="zh-CN" altLang="en-US" sz="1100" b="1" dirty="0">
              <a:solidFill>
                <a:srgbClr val="D4D4D4"/>
              </a:solidFill>
              <a:effectLst/>
              <a:latin typeface="Consolas" panose="020B0609020204030204" pitchFamily="49" charset="0"/>
            </a:endParaRPr>
          </a:p>
          <a:p>
            <a:pPr marL="0" indent="0">
              <a:buNone/>
            </a:pPr>
            <a:r>
              <a:rPr lang="zh-CN" altLang="en-US" sz="1100" b="1" dirty="0">
                <a:solidFill>
                  <a:srgbClr val="D4D4D4"/>
                </a:solidFill>
                <a:effectLst/>
                <a:latin typeface="Consolas" panose="020B0609020204030204" pitchFamily="49" charset="0"/>
              </a:rPr>
              <a:t>        </a:t>
            </a:r>
            <a:r>
              <a:rPr lang="en-US" altLang="zh-CN" sz="1100" b="1" dirty="0" err="1">
                <a:solidFill>
                  <a:srgbClr val="4EC9B0"/>
                </a:solidFill>
                <a:effectLst/>
                <a:latin typeface="Consolas" panose="020B0609020204030204" pitchFamily="49" charset="0"/>
              </a:rPr>
              <a:t>tf</a:t>
            </a:r>
            <a:r>
              <a:rPr lang="en-US" altLang="zh-CN" sz="1100" b="1" dirty="0" err="1">
                <a:solidFill>
                  <a:srgbClr val="D4D4D4"/>
                </a:solidFill>
                <a:effectLst/>
                <a:latin typeface="Consolas" panose="020B0609020204030204" pitchFamily="49" charset="0"/>
              </a:rPr>
              <a:t>.</a:t>
            </a:r>
            <a:r>
              <a:rPr lang="en-US" altLang="zh-CN" sz="1100" b="1" dirty="0" err="1">
                <a:solidFill>
                  <a:srgbClr val="9CDCFE"/>
                </a:solidFill>
                <a:effectLst/>
                <a:latin typeface="Consolas" panose="020B0609020204030204" pitchFamily="49" charset="0"/>
              </a:rPr>
              <a:t>keras</a:t>
            </a:r>
            <a:r>
              <a:rPr lang="en-US" altLang="zh-CN" sz="1100" b="1" dirty="0" err="1">
                <a:solidFill>
                  <a:srgbClr val="D4D4D4"/>
                </a:solidFill>
                <a:effectLst/>
                <a:latin typeface="Consolas" panose="020B0609020204030204" pitchFamily="49" charset="0"/>
              </a:rPr>
              <a:t>.layers.Flatten</a:t>
            </a:r>
            <a:r>
              <a:rPr lang="en-US" altLang="zh-CN" sz="1100" b="1" dirty="0">
                <a:solidFill>
                  <a:srgbClr val="D4D4D4"/>
                </a:solidFill>
                <a:effectLst/>
                <a:latin typeface="Consolas" panose="020B0609020204030204" pitchFamily="49" charset="0"/>
              </a:rPr>
              <a:t>(),</a:t>
            </a:r>
          </a:p>
          <a:p>
            <a:pPr marL="0" indent="0">
              <a:buNone/>
            </a:pPr>
            <a:r>
              <a:rPr lang="en-US" altLang="zh-CN" sz="1100" b="1" dirty="0">
                <a:solidFill>
                  <a:srgbClr val="D4D4D4"/>
                </a:solidFill>
                <a:effectLst/>
                <a:latin typeface="Consolas" panose="020B0609020204030204" pitchFamily="49" charset="0"/>
              </a:rPr>
              <a:t>        </a:t>
            </a:r>
            <a:r>
              <a:rPr lang="en-US" altLang="zh-CN" sz="1100" b="1" dirty="0" err="1">
                <a:solidFill>
                  <a:srgbClr val="4EC9B0"/>
                </a:solidFill>
                <a:effectLst/>
                <a:latin typeface="Consolas" panose="020B0609020204030204" pitchFamily="49" charset="0"/>
              </a:rPr>
              <a:t>tf</a:t>
            </a:r>
            <a:r>
              <a:rPr lang="en-US" altLang="zh-CN" sz="1100" b="1" dirty="0" err="1">
                <a:solidFill>
                  <a:srgbClr val="D4D4D4"/>
                </a:solidFill>
                <a:effectLst/>
                <a:latin typeface="Consolas" panose="020B0609020204030204" pitchFamily="49" charset="0"/>
              </a:rPr>
              <a:t>.</a:t>
            </a:r>
            <a:r>
              <a:rPr lang="en-US" altLang="zh-CN" sz="1100" b="1" dirty="0" err="1">
                <a:solidFill>
                  <a:srgbClr val="9CDCFE"/>
                </a:solidFill>
                <a:effectLst/>
                <a:latin typeface="Consolas" panose="020B0609020204030204" pitchFamily="49" charset="0"/>
              </a:rPr>
              <a:t>keras</a:t>
            </a:r>
            <a:r>
              <a:rPr lang="en-US" altLang="zh-CN" sz="1100" b="1" dirty="0" err="1">
                <a:solidFill>
                  <a:srgbClr val="D4D4D4"/>
                </a:solidFill>
                <a:effectLst/>
                <a:latin typeface="Consolas" panose="020B0609020204030204" pitchFamily="49" charset="0"/>
              </a:rPr>
              <a:t>.layers.Dense</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4096</a:t>
            </a:r>
            <a:r>
              <a:rPr lang="en-US" altLang="zh-CN" sz="1100" b="1" dirty="0">
                <a:solidFill>
                  <a:srgbClr val="D4D4D4"/>
                </a:solidFill>
                <a:effectLst/>
                <a:latin typeface="Consolas" panose="020B0609020204030204" pitchFamily="49" charset="0"/>
              </a:rPr>
              <a:t>, </a:t>
            </a:r>
            <a:r>
              <a:rPr lang="en-US" altLang="zh-CN" sz="1100" b="1" dirty="0">
                <a:solidFill>
                  <a:srgbClr val="9CDCFE"/>
                </a:solidFill>
                <a:effectLst/>
                <a:latin typeface="Consolas" panose="020B0609020204030204" pitchFamily="49" charset="0"/>
              </a:rPr>
              <a:t>activation</a:t>
            </a:r>
            <a:r>
              <a:rPr lang="en-US" altLang="zh-CN" sz="1100" b="1" dirty="0">
                <a:solidFill>
                  <a:srgbClr val="D4D4D4"/>
                </a:solidFill>
                <a:effectLst/>
                <a:latin typeface="Consolas" panose="020B0609020204030204" pitchFamily="49" charset="0"/>
              </a:rPr>
              <a:t>=</a:t>
            </a:r>
            <a:r>
              <a:rPr lang="en-US" altLang="zh-CN" sz="1100" b="1" dirty="0">
                <a:solidFill>
                  <a:srgbClr val="CE9178"/>
                </a:solidFill>
                <a:effectLst/>
                <a:latin typeface="Consolas" panose="020B0609020204030204" pitchFamily="49" charset="0"/>
              </a:rPr>
              <a:t>'</a:t>
            </a:r>
            <a:r>
              <a:rPr lang="en-US" altLang="zh-CN" sz="1100" b="1" dirty="0" err="1">
                <a:solidFill>
                  <a:srgbClr val="CE9178"/>
                </a:solidFill>
                <a:effectLst/>
                <a:latin typeface="Consolas" panose="020B0609020204030204" pitchFamily="49" charset="0"/>
              </a:rPr>
              <a:t>relu</a:t>
            </a:r>
            <a:r>
              <a:rPr lang="en-US" altLang="zh-CN" sz="1100" b="1" dirty="0">
                <a:solidFill>
                  <a:srgbClr val="CE9178"/>
                </a:solidFill>
                <a:effectLst/>
                <a:latin typeface="Consolas" panose="020B0609020204030204" pitchFamily="49" charset="0"/>
              </a:rPr>
              <a:t>'</a:t>
            </a:r>
            <a:r>
              <a:rPr lang="en-US" altLang="zh-CN" sz="1100" b="1" dirty="0">
                <a:solidFill>
                  <a:srgbClr val="D4D4D4"/>
                </a:solidFill>
                <a:effectLst/>
                <a:latin typeface="Consolas" panose="020B0609020204030204" pitchFamily="49" charset="0"/>
              </a:rPr>
              <a:t>),</a:t>
            </a:r>
          </a:p>
          <a:p>
            <a:pPr marL="0" indent="0">
              <a:buNone/>
            </a:pPr>
            <a:r>
              <a:rPr lang="en-US" altLang="zh-CN" sz="1100" b="1" dirty="0">
                <a:solidFill>
                  <a:srgbClr val="D4D4D4"/>
                </a:solidFill>
                <a:effectLst/>
                <a:latin typeface="Consolas" panose="020B0609020204030204" pitchFamily="49" charset="0"/>
              </a:rPr>
              <a:t>        </a:t>
            </a:r>
            <a:r>
              <a:rPr lang="en-US" altLang="zh-CN" sz="1100" b="1" dirty="0" err="1">
                <a:solidFill>
                  <a:srgbClr val="4EC9B0"/>
                </a:solidFill>
                <a:effectLst/>
                <a:latin typeface="Consolas" panose="020B0609020204030204" pitchFamily="49" charset="0"/>
              </a:rPr>
              <a:t>tf</a:t>
            </a:r>
            <a:r>
              <a:rPr lang="en-US" altLang="zh-CN" sz="1100" b="1" dirty="0" err="1">
                <a:solidFill>
                  <a:srgbClr val="D4D4D4"/>
                </a:solidFill>
                <a:effectLst/>
                <a:latin typeface="Consolas" panose="020B0609020204030204" pitchFamily="49" charset="0"/>
              </a:rPr>
              <a:t>.</a:t>
            </a:r>
            <a:r>
              <a:rPr lang="en-US" altLang="zh-CN" sz="1100" b="1" dirty="0" err="1">
                <a:solidFill>
                  <a:srgbClr val="9CDCFE"/>
                </a:solidFill>
                <a:effectLst/>
                <a:latin typeface="Consolas" panose="020B0609020204030204" pitchFamily="49" charset="0"/>
              </a:rPr>
              <a:t>keras</a:t>
            </a:r>
            <a:r>
              <a:rPr lang="en-US" altLang="zh-CN" sz="1100" b="1" dirty="0" err="1">
                <a:solidFill>
                  <a:srgbClr val="D4D4D4"/>
                </a:solidFill>
                <a:effectLst/>
                <a:latin typeface="Consolas" panose="020B0609020204030204" pitchFamily="49" charset="0"/>
              </a:rPr>
              <a:t>.layers.Dropout</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0.5</a:t>
            </a:r>
            <a:r>
              <a:rPr lang="en-US" altLang="zh-CN" sz="1100" b="1" dirty="0">
                <a:solidFill>
                  <a:srgbClr val="D4D4D4"/>
                </a:solidFill>
                <a:effectLst/>
                <a:latin typeface="Consolas" panose="020B0609020204030204" pitchFamily="49" charset="0"/>
              </a:rPr>
              <a:t>),</a:t>
            </a:r>
          </a:p>
          <a:p>
            <a:pPr marL="0" indent="0">
              <a:buNone/>
            </a:pPr>
            <a:r>
              <a:rPr lang="en-US" altLang="zh-CN" sz="1100" b="1" dirty="0">
                <a:solidFill>
                  <a:srgbClr val="D4D4D4"/>
                </a:solidFill>
                <a:effectLst/>
                <a:latin typeface="Consolas" panose="020B0609020204030204" pitchFamily="49" charset="0"/>
              </a:rPr>
              <a:t>        </a:t>
            </a:r>
            <a:r>
              <a:rPr lang="en-US" altLang="zh-CN" sz="1100" b="1" dirty="0" err="1">
                <a:solidFill>
                  <a:srgbClr val="4EC9B0"/>
                </a:solidFill>
                <a:effectLst/>
                <a:latin typeface="Consolas" panose="020B0609020204030204" pitchFamily="49" charset="0"/>
              </a:rPr>
              <a:t>tf</a:t>
            </a:r>
            <a:r>
              <a:rPr lang="en-US" altLang="zh-CN" sz="1100" b="1" dirty="0" err="1">
                <a:solidFill>
                  <a:srgbClr val="D4D4D4"/>
                </a:solidFill>
                <a:effectLst/>
                <a:latin typeface="Consolas" panose="020B0609020204030204" pitchFamily="49" charset="0"/>
              </a:rPr>
              <a:t>.</a:t>
            </a:r>
            <a:r>
              <a:rPr lang="en-US" altLang="zh-CN" sz="1100" b="1" dirty="0" err="1">
                <a:solidFill>
                  <a:srgbClr val="9CDCFE"/>
                </a:solidFill>
                <a:effectLst/>
                <a:latin typeface="Consolas" panose="020B0609020204030204" pitchFamily="49" charset="0"/>
              </a:rPr>
              <a:t>keras</a:t>
            </a:r>
            <a:r>
              <a:rPr lang="en-US" altLang="zh-CN" sz="1100" b="1" dirty="0" err="1">
                <a:solidFill>
                  <a:srgbClr val="D4D4D4"/>
                </a:solidFill>
                <a:effectLst/>
                <a:latin typeface="Consolas" panose="020B0609020204030204" pitchFamily="49" charset="0"/>
              </a:rPr>
              <a:t>.layers.Dense</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4096</a:t>
            </a:r>
            <a:r>
              <a:rPr lang="en-US" altLang="zh-CN" sz="1100" b="1" dirty="0">
                <a:solidFill>
                  <a:srgbClr val="D4D4D4"/>
                </a:solidFill>
                <a:effectLst/>
                <a:latin typeface="Consolas" panose="020B0609020204030204" pitchFamily="49" charset="0"/>
              </a:rPr>
              <a:t>, </a:t>
            </a:r>
            <a:r>
              <a:rPr lang="en-US" altLang="zh-CN" sz="1100" b="1" dirty="0">
                <a:solidFill>
                  <a:srgbClr val="9CDCFE"/>
                </a:solidFill>
                <a:effectLst/>
                <a:latin typeface="Consolas" panose="020B0609020204030204" pitchFamily="49" charset="0"/>
              </a:rPr>
              <a:t>activation</a:t>
            </a:r>
            <a:r>
              <a:rPr lang="en-US" altLang="zh-CN" sz="1100" b="1" dirty="0">
                <a:solidFill>
                  <a:srgbClr val="D4D4D4"/>
                </a:solidFill>
                <a:effectLst/>
                <a:latin typeface="Consolas" panose="020B0609020204030204" pitchFamily="49" charset="0"/>
              </a:rPr>
              <a:t>=</a:t>
            </a:r>
            <a:r>
              <a:rPr lang="en-US" altLang="zh-CN" sz="1100" b="1" dirty="0">
                <a:solidFill>
                  <a:srgbClr val="CE9178"/>
                </a:solidFill>
                <a:effectLst/>
                <a:latin typeface="Consolas" panose="020B0609020204030204" pitchFamily="49" charset="0"/>
              </a:rPr>
              <a:t>'</a:t>
            </a:r>
            <a:r>
              <a:rPr lang="en-US" altLang="zh-CN" sz="1100" b="1" dirty="0" err="1">
                <a:solidFill>
                  <a:srgbClr val="CE9178"/>
                </a:solidFill>
                <a:effectLst/>
                <a:latin typeface="Consolas" panose="020B0609020204030204" pitchFamily="49" charset="0"/>
              </a:rPr>
              <a:t>relu</a:t>
            </a:r>
            <a:r>
              <a:rPr lang="en-US" altLang="zh-CN" sz="1100" b="1" dirty="0">
                <a:solidFill>
                  <a:srgbClr val="CE9178"/>
                </a:solidFill>
                <a:effectLst/>
                <a:latin typeface="Consolas" panose="020B0609020204030204" pitchFamily="49" charset="0"/>
              </a:rPr>
              <a:t>'</a:t>
            </a:r>
            <a:r>
              <a:rPr lang="en-US" altLang="zh-CN" sz="1100" b="1" dirty="0">
                <a:solidFill>
                  <a:srgbClr val="D4D4D4"/>
                </a:solidFill>
                <a:effectLst/>
                <a:latin typeface="Consolas" panose="020B0609020204030204" pitchFamily="49" charset="0"/>
              </a:rPr>
              <a:t>),</a:t>
            </a:r>
          </a:p>
          <a:p>
            <a:pPr marL="0" indent="0">
              <a:buNone/>
            </a:pPr>
            <a:r>
              <a:rPr lang="en-US" altLang="zh-CN" sz="1100" b="1" dirty="0">
                <a:solidFill>
                  <a:srgbClr val="D4D4D4"/>
                </a:solidFill>
                <a:effectLst/>
                <a:latin typeface="Consolas" panose="020B0609020204030204" pitchFamily="49" charset="0"/>
              </a:rPr>
              <a:t>        </a:t>
            </a:r>
            <a:r>
              <a:rPr lang="en-US" altLang="zh-CN" sz="1100" b="1" dirty="0" err="1">
                <a:solidFill>
                  <a:srgbClr val="4EC9B0"/>
                </a:solidFill>
                <a:effectLst/>
                <a:latin typeface="Consolas" panose="020B0609020204030204" pitchFamily="49" charset="0"/>
              </a:rPr>
              <a:t>tf</a:t>
            </a:r>
            <a:r>
              <a:rPr lang="en-US" altLang="zh-CN" sz="1100" b="1" dirty="0" err="1">
                <a:solidFill>
                  <a:srgbClr val="D4D4D4"/>
                </a:solidFill>
                <a:effectLst/>
                <a:latin typeface="Consolas" panose="020B0609020204030204" pitchFamily="49" charset="0"/>
              </a:rPr>
              <a:t>.</a:t>
            </a:r>
            <a:r>
              <a:rPr lang="en-US" altLang="zh-CN" sz="1100" b="1" dirty="0" err="1">
                <a:solidFill>
                  <a:srgbClr val="9CDCFE"/>
                </a:solidFill>
                <a:effectLst/>
                <a:latin typeface="Consolas" panose="020B0609020204030204" pitchFamily="49" charset="0"/>
              </a:rPr>
              <a:t>keras</a:t>
            </a:r>
            <a:r>
              <a:rPr lang="en-US" altLang="zh-CN" sz="1100" b="1" dirty="0" err="1">
                <a:solidFill>
                  <a:srgbClr val="D4D4D4"/>
                </a:solidFill>
                <a:effectLst/>
                <a:latin typeface="Consolas" panose="020B0609020204030204" pitchFamily="49" charset="0"/>
              </a:rPr>
              <a:t>.layers.Dropout</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0.5</a:t>
            </a:r>
            <a:r>
              <a:rPr lang="en-US" altLang="zh-CN" sz="1100" b="1" dirty="0">
                <a:solidFill>
                  <a:srgbClr val="D4D4D4"/>
                </a:solidFill>
                <a:effectLst/>
                <a:latin typeface="Consolas" panose="020B0609020204030204" pitchFamily="49" charset="0"/>
              </a:rPr>
              <a:t>),</a:t>
            </a:r>
          </a:p>
          <a:p>
            <a:pPr marL="0" indent="0">
              <a:buNone/>
            </a:pPr>
            <a:r>
              <a:rPr lang="en-US" altLang="zh-CN" sz="1100" b="1" dirty="0">
                <a:solidFill>
                  <a:srgbClr val="D4D4D4"/>
                </a:solidFill>
                <a:effectLst/>
                <a:latin typeface="Consolas" panose="020B0609020204030204" pitchFamily="49" charset="0"/>
              </a:rPr>
              <a:t>        </a:t>
            </a:r>
            <a:r>
              <a:rPr lang="en-US" altLang="zh-CN" sz="1100" b="1" dirty="0" err="1">
                <a:solidFill>
                  <a:srgbClr val="4EC9B0"/>
                </a:solidFill>
                <a:effectLst/>
                <a:latin typeface="Consolas" panose="020B0609020204030204" pitchFamily="49" charset="0"/>
              </a:rPr>
              <a:t>tf</a:t>
            </a:r>
            <a:r>
              <a:rPr lang="en-US" altLang="zh-CN" sz="1100" b="1" dirty="0" err="1">
                <a:solidFill>
                  <a:srgbClr val="D4D4D4"/>
                </a:solidFill>
                <a:effectLst/>
                <a:latin typeface="Consolas" panose="020B0609020204030204" pitchFamily="49" charset="0"/>
              </a:rPr>
              <a:t>.</a:t>
            </a:r>
            <a:r>
              <a:rPr lang="en-US" altLang="zh-CN" sz="1100" b="1" dirty="0" err="1">
                <a:solidFill>
                  <a:srgbClr val="9CDCFE"/>
                </a:solidFill>
                <a:effectLst/>
                <a:latin typeface="Consolas" panose="020B0609020204030204" pitchFamily="49" charset="0"/>
              </a:rPr>
              <a:t>keras</a:t>
            </a:r>
            <a:r>
              <a:rPr lang="en-US" altLang="zh-CN" sz="1100" b="1" dirty="0" err="1">
                <a:solidFill>
                  <a:srgbClr val="D4D4D4"/>
                </a:solidFill>
                <a:effectLst/>
                <a:latin typeface="Consolas" panose="020B0609020204030204" pitchFamily="49" charset="0"/>
              </a:rPr>
              <a:t>.layers.Dense</a:t>
            </a:r>
            <a:r>
              <a:rPr lang="en-US" altLang="zh-CN" sz="1100" b="1" dirty="0">
                <a:solidFill>
                  <a:srgbClr val="D4D4D4"/>
                </a:solidFill>
                <a:effectLst/>
                <a:latin typeface="Consolas" panose="020B0609020204030204" pitchFamily="49" charset="0"/>
              </a:rPr>
              <a:t>(</a:t>
            </a:r>
            <a:r>
              <a:rPr lang="en-US" altLang="zh-CN" sz="1100" b="1" dirty="0">
                <a:solidFill>
                  <a:srgbClr val="B5CEA8"/>
                </a:solidFill>
                <a:effectLst/>
                <a:latin typeface="Consolas" panose="020B0609020204030204" pitchFamily="49" charset="0"/>
              </a:rPr>
              <a:t>10</a:t>
            </a:r>
            <a:r>
              <a:rPr lang="en-US" altLang="zh-CN" sz="1100" b="1" dirty="0">
                <a:solidFill>
                  <a:srgbClr val="D4D4D4"/>
                </a:solidFill>
                <a:effectLst/>
                <a:latin typeface="Consolas" panose="020B0609020204030204" pitchFamily="49" charset="0"/>
              </a:rPr>
              <a:t>)]))</a:t>
            </a:r>
          </a:p>
          <a:p>
            <a:pPr marL="0" indent="0">
              <a:buNone/>
            </a:pPr>
            <a:r>
              <a:rPr lang="en-US" altLang="zh-CN" sz="1100" b="1" dirty="0">
                <a:solidFill>
                  <a:srgbClr val="D4D4D4"/>
                </a:solidFill>
                <a:effectLst/>
                <a:latin typeface="Consolas" panose="020B0609020204030204" pitchFamily="49" charset="0"/>
              </a:rPr>
              <a:t>    </a:t>
            </a:r>
            <a:r>
              <a:rPr lang="en-US" altLang="zh-CN" sz="1100" b="1" dirty="0">
                <a:solidFill>
                  <a:srgbClr val="C586C0"/>
                </a:solidFill>
                <a:effectLst/>
                <a:latin typeface="Consolas" panose="020B0609020204030204" pitchFamily="49" charset="0"/>
              </a:rPr>
              <a:t>return</a:t>
            </a:r>
            <a:r>
              <a:rPr lang="en-US" altLang="zh-CN" sz="1100" b="1" dirty="0">
                <a:solidFill>
                  <a:srgbClr val="D4D4D4"/>
                </a:solidFill>
                <a:effectLst/>
                <a:latin typeface="Consolas" panose="020B0609020204030204" pitchFamily="49" charset="0"/>
              </a:rPr>
              <a:t> </a:t>
            </a:r>
            <a:r>
              <a:rPr lang="en-US" altLang="zh-CN" sz="1100" b="1" dirty="0">
                <a:solidFill>
                  <a:srgbClr val="9CDCFE"/>
                </a:solidFill>
                <a:effectLst/>
                <a:latin typeface="Consolas" panose="020B0609020204030204" pitchFamily="49" charset="0"/>
              </a:rPr>
              <a:t>net</a:t>
            </a:r>
            <a:endParaRPr lang="en-US" altLang="zh-CN" sz="1100" b="1" dirty="0">
              <a:solidFill>
                <a:srgbClr val="D4D4D4"/>
              </a:solidFill>
              <a:effectLst/>
              <a:latin typeface="Consolas" panose="020B0609020204030204" pitchFamily="49" charset="0"/>
            </a:endParaRPr>
          </a:p>
          <a:p>
            <a:pPr marL="0" indent="0">
              <a:buNone/>
            </a:pPr>
            <a:br>
              <a:rPr lang="en-US" altLang="zh-CN" sz="1100" b="1" dirty="0">
                <a:solidFill>
                  <a:srgbClr val="D4D4D4"/>
                </a:solidFill>
                <a:effectLst/>
                <a:latin typeface="Consolas" panose="020B0609020204030204" pitchFamily="49" charset="0"/>
              </a:rPr>
            </a:br>
            <a:r>
              <a:rPr lang="en-US" altLang="zh-CN" sz="1100" b="1" dirty="0">
                <a:solidFill>
                  <a:srgbClr val="9CDCFE"/>
                </a:solidFill>
                <a:effectLst/>
                <a:latin typeface="Consolas" panose="020B0609020204030204" pitchFamily="49" charset="0"/>
              </a:rPr>
              <a:t>net</a:t>
            </a:r>
            <a:r>
              <a:rPr lang="en-US" altLang="zh-CN" sz="1100" b="1" dirty="0">
                <a:solidFill>
                  <a:srgbClr val="D4D4D4"/>
                </a:solidFill>
                <a:effectLst/>
                <a:latin typeface="Consolas" panose="020B0609020204030204" pitchFamily="49" charset="0"/>
              </a:rPr>
              <a:t> = </a:t>
            </a:r>
            <a:r>
              <a:rPr lang="en-US" altLang="zh-CN" sz="1100" b="1" dirty="0" err="1">
                <a:solidFill>
                  <a:srgbClr val="DCDCAA"/>
                </a:solidFill>
                <a:effectLst/>
                <a:latin typeface="Consolas" panose="020B0609020204030204" pitchFamily="49" charset="0"/>
              </a:rPr>
              <a:t>vgg</a:t>
            </a:r>
            <a:r>
              <a:rPr lang="en-US" altLang="zh-CN" sz="1100" b="1" dirty="0">
                <a:solidFill>
                  <a:srgbClr val="D4D4D4"/>
                </a:solidFill>
                <a:effectLst/>
                <a:latin typeface="Consolas" panose="020B0609020204030204" pitchFamily="49" charset="0"/>
              </a:rPr>
              <a:t>(</a:t>
            </a:r>
            <a:r>
              <a:rPr lang="en-US" altLang="zh-CN" sz="1100" b="1" dirty="0" err="1">
                <a:solidFill>
                  <a:srgbClr val="9CDCFE"/>
                </a:solidFill>
                <a:effectLst/>
                <a:latin typeface="Consolas" panose="020B0609020204030204" pitchFamily="49" charset="0"/>
              </a:rPr>
              <a:t>conv_arch</a:t>
            </a:r>
            <a:r>
              <a:rPr lang="en-US" altLang="zh-CN" sz="1100" b="1" dirty="0">
                <a:solidFill>
                  <a:srgbClr val="D4D4D4"/>
                </a:solidFill>
                <a:effectLst/>
                <a:latin typeface="Consolas" panose="020B0609020204030204" pitchFamily="49" charset="0"/>
              </a:rPr>
              <a:t>)</a:t>
            </a:r>
          </a:p>
          <a:p>
            <a:pPr marL="0" indent="0">
              <a:buNone/>
            </a:pPr>
            <a:endParaRPr lang="zh-CN" altLang="en-US" sz="1400" b="1" dirty="0">
              <a:solidFill>
                <a:srgbClr val="D4D4D4"/>
              </a:solidFill>
              <a:effectLst/>
              <a:latin typeface="Consolas" panose="020B0609020204030204" pitchFamily="49" charset="0"/>
            </a:endParaRPr>
          </a:p>
          <a:p>
            <a:pPr marL="0" indent="0">
              <a:buNone/>
            </a:pPr>
            <a:endParaRPr lang="en-US" altLang="zh-CN" sz="1400" b="1" dirty="0">
              <a:solidFill>
                <a:srgbClr val="D4D4D4"/>
              </a:solidFill>
              <a:effectLst/>
              <a:latin typeface="Consolas" panose="020B0609020204030204" pitchFamily="49" charset="0"/>
            </a:endParaRPr>
          </a:p>
          <a:p>
            <a:pPr marL="0" indent="0">
              <a:buNone/>
            </a:pPr>
            <a:r>
              <a:rPr lang="en-US" altLang="zh-CN" sz="1400" b="1" dirty="0">
                <a:solidFill>
                  <a:srgbClr val="D4D4D4"/>
                </a:solidFill>
                <a:effectLst/>
                <a:latin typeface="Consolas" panose="020B0609020204030204" pitchFamily="49" charset="0"/>
              </a:rPr>
              <a:t>        </a:t>
            </a:r>
            <a:endParaRPr lang="zh-CN" altLang="en-US" sz="1400" b="1" dirty="0">
              <a:solidFill>
                <a:srgbClr val="D4D4D4"/>
              </a:solidFill>
              <a:effectLst/>
              <a:latin typeface="Consolas" panose="020B0609020204030204" pitchFamily="49" charset="0"/>
            </a:endParaRPr>
          </a:p>
        </p:txBody>
      </p:sp>
      <p:sp>
        <p:nvSpPr>
          <p:cNvPr id="414" name="Google Shape;414;p52"/>
          <p:cNvSpPr txBox="1"/>
          <p:nvPr/>
        </p:nvSpPr>
        <p:spPr>
          <a:xfrm>
            <a:off x="144087" y="147187"/>
            <a:ext cx="2070794" cy="473961"/>
          </a:xfrm>
          <a:prstGeom prst="rect">
            <a:avLst/>
          </a:prstGeom>
          <a:noFill/>
          <a:ln>
            <a:noFill/>
          </a:ln>
        </p:spPr>
        <p:txBody>
          <a:bodyPr spcFirstLastPara="1" wrap="square" lIns="57150" tIns="57150" rIns="57150" bIns="57150" anchor="t" anchorCtr="0">
            <a:noAutofit/>
          </a:bodyPr>
          <a:lstStyle/>
          <a:p>
            <a:pPr marL="0" lvl="0" indent="0" algn="l" rtl="0">
              <a:spcBef>
                <a:spcPts val="0"/>
              </a:spcBef>
              <a:spcAft>
                <a:spcPts val="0"/>
              </a:spcAft>
              <a:buNone/>
            </a:pPr>
            <a:r>
              <a:rPr lang="en-US" altLang="zh-CN" sz="1800" b="1" dirty="0">
                <a:solidFill>
                  <a:srgbClr val="F06292"/>
                </a:solidFill>
              </a:rPr>
              <a:t>#  </a:t>
            </a:r>
            <a:r>
              <a:rPr lang="en-US" altLang="zh-CN" sz="1800" b="1" dirty="0">
                <a:solidFill>
                  <a:schemeClr val="bg1"/>
                </a:solidFill>
              </a:rPr>
              <a:t>VGG-16 </a:t>
            </a:r>
            <a:r>
              <a:rPr lang="zh-CN" altLang="en-US" sz="1800" b="1" dirty="0">
                <a:solidFill>
                  <a:schemeClr val="bg1"/>
                </a:solidFill>
              </a:rPr>
              <a:t>模型</a:t>
            </a:r>
            <a:endParaRPr lang="en-US" altLang="zh-CN" sz="1800" b="1" dirty="0">
              <a:solidFill>
                <a:schemeClr val="bg1"/>
              </a:solidFill>
            </a:endParaRPr>
          </a:p>
        </p:txBody>
      </p:sp>
      <p:sp>
        <p:nvSpPr>
          <p:cNvPr id="2" name="Rectangle 2">
            <a:extLst>
              <a:ext uri="{FF2B5EF4-FFF2-40B4-BE49-F238E27FC236}">
                <a16:creationId xmlns:a16="http://schemas.microsoft.com/office/drawing/2014/main" id="{904D585E-C764-F386-4CC5-38B5238DC22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490708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2"/>
          <p:cNvSpPr txBox="1">
            <a:spLocks noGrp="1"/>
          </p:cNvSpPr>
          <p:nvPr>
            <p:ph type="subTitle" idx="4294967295"/>
          </p:nvPr>
        </p:nvSpPr>
        <p:spPr>
          <a:xfrm>
            <a:off x="2006601" y="1266056"/>
            <a:ext cx="9570720" cy="1305694"/>
          </a:xfrm>
          <a:prstGeom prst="rect">
            <a:avLst/>
          </a:prstGeom>
        </p:spPr>
        <p:txBody>
          <a:bodyPr spcFirstLastPara="1" wrap="square" lIns="91425" tIns="91425" rIns="91425" bIns="91425" anchor="t" anchorCtr="0">
            <a:noAutofit/>
          </a:bodyPr>
          <a:lstStyle/>
          <a:p>
            <a:pPr marL="146050" indent="0">
              <a:buNone/>
            </a:pPr>
            <a:r>
              <a:rPr lang="en-US" altLang="zh-CN" sz="1400" b="1" dirty="0">
                <a:solidFill>
                  <a:srgbClr val="4FC1FF"/>
                </a:solidFill>
                <a:effectLst/>
                <a:latin typeface="Consolas" panose="020B0609020204030204" pitchFamily="49" charset="0"/>
              </a:rPr>
              <a:t>X</a:t>
            </a:r>
            <a:r>
              <a:rPr lang="en-US" altLang="zh-CN" sz="1400" b="1" dirty="0">
                <a:solidFill>
                  <a:srgbClr val="D4D4D4"/>
                </a:solidFill>
                <a:effectLst/>
                <a:latin typeface="Consolas" panose="020B0609020204030204" pitchFamily="49" charset="0"/>
              </a:rPr>
              <a:t> = </a:t>
            </a:r>
            <a:r>
              <a:rPr lang="en-US" altLang="zh-CN" sz="1400" b="1" dirty="0" err="1">
                <a:solidFill>
                  <a:srgbClr val="4EC9B0"/>
                </a:solidFill>
                <a:effectLst/>
                <a:latin typeface="Consolas" panose="020B0609020204030204" pitchFamily="49" charset="0"/>
              </a:rPr>
              <a:t>tf</a:t>
            </a:r>
            <a:r>
              <a:rPr lang="en-US" altLang="zh-CN" sz="1400" b="1" dirty="0" err="1">
                <a:solidFill>
                  <a:srgbClr val="D4D4D4"/>
                </a:solidFill>
                <a:effectLst/>
                <a:latin typeface="Consolas" panose="020B0609020204030204" pitchFamily="49" charset="0"/>
              </a:rPr>
              <a:t>.</a:t>
            </a:r>
            <a:r>
              <a:rPr lang="en-US" altLang="zh-CN" sz="1400" b="1" dirty="0" err="1">
                <a:solidFill>
                  <a:srgbClr val="4EC9B0"/>
                </a:solidFill>
                <a:effectLst/>
                <a:latin typeface="Consolas" panose="020B0609020204030204" pitchFamily="49" charset="0"/>
              </a:rPr>
              <a:t>random</a:t>
            </a:r>
            <a:r>
              <a:rPr lang="en-US" altLang="zh-CN" sz="1400" b="1" dirty="0" err="1">
                <a:solidFill>
                  <a:srgbClr val="D4D4D4"/>
                </a:solidFill>
                <a:effectLst/>
                <a:latin typeface="Consolas" panose="020B0609020204030204" pitchFamily="49" charset="0"/>
              </a:rPr>
              <a:t>.</a:t>
            </a:r>
            <a:r>
              <a:rPr lang="en-US" altLang="zh-CN" sz="1400" b="1" dirty="0" err="1">
                <a:solidFill>
                  <a:srgbClr val="DCDCAA"/>
                </a:solidFill>
                <a:effectLst/>
                <a:latin typeface="Consolas" panose="020B0609020204030204" pitchFamily="49" charset="0"/>
              </a:rPr>
              <a:t>uniform</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224</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224</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a:t>
            </a:r>
          </a:p>
          <a:p>
            <a:pPr marL="146050" indent="0">
              <a:buNone/>
            </a:pPr>
            <a:r>
              <a:rPr lang="en-US" altLang="zh-CN" sz="1400" b="1" dirty="0">
                <a:solidFill>
                  <a:srgbClr val="C586C0"/>
                </a:solidFill>
                <a:effectLst/>
                <a:latin typeface="Consolas" panose="020B0609020204030204" pitchFamily="49" charset="0"/>
              </a:rPr>
              <a:t>for</a:t>
            </a: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blk</a:t>
            </a:r>
            <a:r>
              <a:rPr lang="en-US" altLang="zh-CN" sz="1400" b="1" dirty="0">
                <a:solidFill>
                  <a:srgbClr val="D4D4D4"/>
                </a:solidFill>
                <a:effectLst/>
                <a:latin typeface="Consolas" panose="020B0609020204030204" pitchFamily="49" charset="0"/>
              </a:rPr>
              <a:t> </a:t>
            </a:r>
            <a:r>
              <a:rPr lang="en-US" altLang="zh-CN" sz="1400" b="1" dirty="0">
                <a:solidFill>
                  <a:srgbClr val="C586C0"/>
                </a:solidFill>
                <a:effectLst/>
                <a:latin typeface="Consolas" panose="020B0609020204030204" pitchFamily="49" charset="0"/>
              </a:rPr>
              <a:t>in</a:t>
            </a: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net</a:t>
            </a:r>
            <a:r>
              <a:rPr lang="en-US" altLang="zh-CN" sz="1400" b="1" dirty="0" err="1">
                <a:solidFill>
                  <a:srgbClr val="D4D4D4"/>
                </a:solidFill>
                <a:effectLst/>
                <a:latin typeface="Consolas" panose="020B0609020204030204" pitchFamily="49" charset="0"/>
              </a:rPr>
              <a:t>.layers</a:t>
            </a:r>
            <a:r>
              <a:rPr lang="en-US" altLang="zh-CN" sz="1400" b="1" dirty="0">
                <a:solidFill>
                  <a:srgbClr val="D4D4D4"/>
                </a:solidFill>
                <a:effectLst/>
                <a:latin typeface="Consolas" panose="020B0609020204030204" pitchFamily="49" charset="0"/>
              </a:rPr>
              <a:t>:</a:t>
            </a:r>
          </a:p>
          <a:p>
            <a:pPr marL="146050" indent="0">
              <a:buNone/>
            </a:pPr>
            <a:r>
              <a:rPr lang="en-US" altLang="zh-CN" sz="1400" b="1" dirty="0">
                <a:solidFill>
                  <a:srgbClr val="D4D4D4"/>
                </a:solidFill>
                <a:effectLst/>
                <a:latin typeface="Consolas" panose="020B0609020204030204" pitchFamily="49" charset="0"/>
              </a:rPr>
              <a:t>    </a:t>
            </a:r>
            <a:r>
              <a:rPr lang="en-US" altLang="zh-CN" sz="1400" b="1" dirty="0">
                <a:solidFill>
                  <a:srgbClr val="4FC1FF"/>
                </a:solidFill>
                <a:effectLst/>
                <a:latin typeface="Consolas" panose="020B0609020204030204" pitchFamily="49" charset="0"/>
              </a:rPr>
              <a:t>X</a:t>
            </a:r>
            <a:r>
              <a:rPr lang="en-US" altLang="zh-CN" sz="1400" b="1" dirty="0">
                <a:solidFill>
                  <a:srgbClr val="D4D4D4"/>
                </a:solidFill>
                <a:effectLst/>
                <a:latin typeface="Consolas" panose="020B0609020204030204" pitchFamily="49" charset="0"/>
              </a:rPr>
              <a:t> = </a:t>
            </a:r>
            <a:r>
              <a:rPr lang="en-US" altLang="zh-CN" sz="1400" b="1" dirty="0">
                <a:solidFill>
                  <a:srgbClr val="9CDCFE"/>
                </a:solidFill>
                <a:effectLst/>
                <a:latin typeface="Consolas" panose="020B0609020204030204" pitchFamily="49" charset="0"/>
              </a:rPr>
              <a:t>blk</a:t>
            </a:r>
            <a:r>
              <a:rPr lang="en-US" altLang="zh-CN" sz="1400" b="1" dirty="0">
                <a:solidFill>
                  <a:srgbClr val="D4D4D4"/>
                </a:solidFill>
                <a:effectLst/>
                <a:latin typeface="Consolas" panose="020B0609020204030204" pitchFamily="49" charset="0"/>
              </a:rPr>
              <a:t>(</a:t>
            </a:r>
            <a:r>
              <a:rPr lang="en-US" altLang="zh-CN" sz="1400" b="1" dirty="0">
                <a:solidFill>
                  <a:srgbClr val="4FC1FF"/>
                </a:solidFill>
                <a:effectLst/>
                <a:latin typeface="Consolas" panose="020B0609020204030204" pitchFamily="49" charset="0"/>
              </a:rPr>
              <a:t>X</a:t>
            </a:r>
            <a:r>
              <a:rPr lang="en-US" altLang="zh-CN" sz="1400" b="1" dirty="0">
                <a:solidFill>
                  <a:srgbClr val="D4D4D4"/>
                </a:solidFill>
                <a:effectLst/>
                <a:latin typeface="Consolas" panose="020B0609020204030204" pitchFamily="49" charset="0"/>
              </a:rPr>
              <a:t>)</a:t>
            </a:r>
          </a:p>
          <a:p>
            <a:pPr marL="146050" indent="0">
              <a:buNone/>
            </a:pPr>
            <a:r>
              <a:rPr lang="en-US" altLang="zh-CN" sz="1400" b="1" dirty="0">
                <a:solidFill>
                  <a:srgbClr val="D4D4D4"/>
                </a:solidFill>
                <a:effectLst/>
                <a:latin typeface="Consolas" panose="020B0609020204030204" pitchFamily="49" charset="0"/>
              </a:rPr>
              <a:t>    </a:t>
            </a:r>
            <a:r>
              <a:rPr lang="en-US" altLang="zh-CN" sz="1400" b="1" dirty="0">
                <a:solidFill>
                  <a:srgbClr val="DCDCAA"/>
                </a:solidFill>
                <a:effectLst/>
                <a:latin typeface="Consolas" panose="020B0609020204030204" pitchFamily="49" charset="0"/>
              </a:rPr>
              <a:t>print</a:t>
            </a:r>
            <a:r>
              <a:rPr lang="en-US" altLang="zh-CN" sz="1400" b="1" dirty="0">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blk</a:t>
            </a:r>
            <a:r>
              <a:rPr lang="en-US" altLang="zh-CN" sz="1400" b="1" dirty="0" err="1">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__class__</a:t>
            </a:r>
            <a:r>
              <a:rPr lang="en-US" altLang="zh-CN" sz="1400" b="1" dirty="0" err="1">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__name__</a:t>
            </a:r>
            <a:r>
              <a:rPr lang="en-US" altLang="zh-CN" sz="1400" b="1" dirty="0" err="1">
                <a:solidFill>
                  <a:srgbClr val="D4D4D4"/>
                </a:solidFill>
                <a:effectLst/>
                <a:latin typeface="Consolas" panose="020B0609020204030204" pitchFamily="49" charset="0"/>
              </a:rPr>
              <a:t>,</a:t>
            </a:r>
            <a:r>
              <a:rPr lang="en-US" altLang="zh-CN" sz="1400" b="1" dirty="0" err="1">
                <a:solidFill>
                  <a:srgbClr val="CE9178"/>
                </a:solidFill>
                <a:effectLst/>
                <a:latin typeface="Consolas" panose="020B0609020204030204" pitchFamily="49" charset="0"/>
              </a:rPr>
              <a:t>'output</a:t>
            </a:r>
            <a:r>
              <a:rPr lang="en-US" altLang="zh-CN" sz="1400" b="1" dirty="0">
                <a:solidFill>
                  <a:srgbClr val="CE9178"/>
                </a:solidFill>
                <a:effectLst/>
                <a:latin typeface="Consolas" panose="020B0609020204030204" pitchFamily="49" charset="0"/>
              </a:rPr>
              <a:t> shape:</a:t>
            </a:r>
            <a:r>
              <a:rPr lang="en-US" altLang="zh-CN" sz="1400" b="1" dirty="0">
                <a:solidFill>
                  <a:srgbClr val="D7BA7D"/>
                </a:solidFill>
                <a:effectLst/>
                <a:latin typeface="Consolas" panose="020B0609020204030204" pitchFamily="49" charset="0"/>
              </a:rPr>
              <a:t>\t</a:t>
            </a:r>
            <a:r>
              <a:rPr lang="en-US" altLang="zh-CN" sz="1400" b="1" dirty="0">
                <a:solidFill>
                  <a:srgbClr val="CE9178"/>
                </a:solidFill>
                <a:effectLst/>
                <a:latin typeface="Consolas" panose="020B0609020204030204" pitchFamily="49" charset="0"/>
              </a:rPr>
              <a:t>'</a:t>
            </a:r>
            <a:r>
              <a:rPr lang="en-US" altLang="zh-CN" sz="1400" b="1" dirty="0">
                <a:solidFill>
                  <a:srgbClr val="D4D4D4"/>
                </a:solidFill>
                <a:effectLst/>
                <a:latin typeface="Consolas" panose="020B0609020204030204" pitchFamily="49" charset="0"/>
              </a:rPr>
              <a:t>, </a:t>
            </a:r>
            <a:r>
              <a:rPr lang="en-US" altLang="zh-CN" sz="1400" b="1" dirty="0" err="1">
                <a:solidFill>
                  <a:srgbClr val="4FC1FF"/>
                </a:solidFill>
                <a:effectLst/>
                <a:latin typeface="Consolas" panose="020B0609020204030204" pitchFamily="49" charset="0"/>
              </a:rPr>
              <a:t>X</a:t>
            </a:r>
            <a:r>
              <a:rPr lang="en-US" altLang="zh-CN" sz="1400" b="1" dirty="0" err="1">
                <a:solidFill>
                  <a:srgbClr val="D4D4D4"/>
                </a:solidFill>
                <a:effectLst/>
                <a:latin typeface="Consolas" panose="020B0609020204030204" pitchFamily="49" charset="0"/>
              </a:rPr>
              <a:t>.shape</a:t>
            </a:r>
            <a:r>
              <a:rPr lang="en-US" altLang="zh-CN" sz="1400" b="1" dirty="0">
                <a:solidFill>
                  <a:srgbClr val="D4D4D4"/>
                </a:solidFill>
                <a:effectLst/>
                <a:latin typeface="Consolas" panose="020B0609020204030204" pitchFamily="49" charset="0"/>
              </a:rPr>
              <a:t>)</a:t>
            </a:r>
          </a:p>
          <a:p>
            <a:pPr marL="0" indent="0">
              <a:buNone/>
            </a:pPr>
            <a:endParaRPr lang="en-US" altLang="zh-CN" sz="1400" b="1" dirty="0">
              <a:solidFill>
                <a:srgbClr val="D4D4D4"/>
              </a:solidFill>
              <a:effectLst/>
              <a:latin typeface="Consolas" panose="020B0609020204030204" pitchFamily="49" charset="0"/>
            </a:endParaRPr>
          </a:p>
          <a:p>
            <a:pPr marL="0" indent="0">
              <a:buNone/>
            </a:pPr>
            <a:r>
              <a:rPr lang="en-US" altLang="zh-CN" sz="1400" b="1" dirty="0">
                <a:solidFill>
                  <a:srgbClr val="D4D4D4"/>
                </a:solidFill>
                <a:effectLst/>
                <a:latin typeface="Consolas" panose="020B0609020204030204" pitchFamily="49" charset="0"/>
              </a:rPr>
              <a:t>        </a:t>
            </a:r>
            <a:endParaRPr lang="zh-CN" altLang="en-US" sz="1400" b="1" dirty="0">
              <a:solidFill>
                <a:srgbClr val="D4D4D4"/>
              </a:solidFill>
              <a:effectLst/>
              <a:latin typeface="Consolas" panose="020B0609020204030204" pitchFamily="49" charset="0"/>
            </a:endParaRPr>
          </a:p>
        </p:txBody>
      </p:sp>
      <p:sp>
        <p:nvSpPr>
          <p:cNvPr id="414" name="Google Shape;414;p52"/>
          <p:cNvSpPr txBox="1"/>
          <p:nvPr/>
        </p:nvSpPr>
        <p:spPr>
          <a:xfrm>
            <a:off x="144087" y="147187"/>
            <a:ext cx="2070794" cy="473961"/>
          </a:xfrm>
          <a:prstGeom prst="rect">
            <a:avLst/>
          </a:prstGeom>
          <a:noFill/>
          <a:ln>
            <a:noFill/>
          </a:ln>
        </p:spPr>
        <p:txBody>
          <a:bodyPr spcFirstLastPara="1" wrap="square" lIns="57150" tIns="57150" rIns="57150" bIns="57150" anchor="t" anchorCtr="0">
            <a:noAutofit/>
          </a:bodyPr>
          <a:lstStyle/>
          <a:p>
            <a:pPr marL="0" lvl="0" indent="0" algn="l" rtl="0">
              <a:spcBef>
                <a:spcPts val="0"/>
              </a:spcBef>
              <a:spcAft>
                <a:spcPts val="0"/>
              </a:spcAft>
              <a:buNone/>
            </a:pPr>
            <a:r>
              <a:rPr lang="en-US" altLang="zh-CN" sz="1800" b="1" dirty="0">
                <a:solidFill>
                  <a:srgbClr val="F06292"/>
                </a:solidFill>
              </a:rPr>
              <a:t>#  </a:t>
            </a:r>
            <a:r>
              <a:rPr lang="en-US" altLang="zh-CN" sz="1800" b="1" dirty="0">
                <a:solidFill>
                  <a:schemeClr val="bg1"/>
                </a:solidFill>
              </a:rPr>
              <a:t>VGG-16 </a:t>
            </a:r>
            <a:r>
              <a:rPr lang="zh-CN" altLang="en-US" sz="1800" b="1" dirty="0">
                <a:solidFill>
                  <a:schemeClr val="bg1"/>
                </a:solidFill>
              </a:rPr>
              <a:t>模型</a:t>
            </a:r>
            <a:endParaRPr lang="en-US" altLang="zh-CN" sz="1800" b="1" dirty="0">
              <a:solidFill>
                <a:schemeClr val="bg1"/>
              </a:solidFill>
            </a:endParaRPr>
          </a:p>
        </p:txBody>
      </p:sp>
      <p:sp>
        <p:nvSpPr>
          <p:cNvPr id="2" name="Rectangle 2">
            <a:extLst>
              <a:ext uri="{FF2B5EF4-FFF2-40B4-BE49-F238E27FC236}">
                <a16:creationId xmlns:a16="http://schemas.microsoft.com/office/drawing/2014/main" id="{904D585E-C764-F386-4CC5-38B5238DC22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文本框 3">
            <a:extLst>
              <a:ext uri="{FF2B5EF4-FFF2-40B4-BE49-F238E27FC236}">
                <a16:creationId xmlns:a16="http://schemas.microsoft.com/office/drawing/2014/main" id="{EF6C1D1C-2CFE-36DC-6332-5994C1F66D78}"/>
              </a:ext>
            </a:extLst>
          </p:cNvPr>
          <p:cNvSpPr txBox="1"/>
          <p:nvPr/>
        </p:nvSpPr>
        <p:spPr>
          <a:xfrm>
            <a:off x="2153920" y="2916843"/>
            <a:ext cx="5821680" cy="1384995"/>
          </a:xfrm>
          <a:prstGeom prst="rect">
            <a:avLst/>
          </a:prstGeom>
          <a:noFill/>
        </p:spPr>
        <p:txBody>
          <a:bodyPr wrap="square">
            <a:spAutoFit/>
          </a:bodyPr>
          <a:lstStyle/>
          <a:p>
            <a:r>
              <a:rPr lang="en-US" altLang="zh-CN" dirty="0">
                <a:solidFill>
                  <a:schemeClr val="bg1"/>
                </a:solidFill>
              </a:rPr>
              <a:t>Sequential output shape:	 (1, 112, 112, 64)</a:t>
            </a:r>
          </a:p>
          <a:p>
            <a:r>
              <a:rPr lang="en-US" altLang="zh-CN" dirty="0">
                <a:solidFill>
                  <a:schemeClr val="bg1"/>
                </a:solidFill>
              </a:rPr>
              <a:t>Sequential output shape:	 (1, 56, 56, 128)</a:t>
            </a:r>
          </a:p>
          <a:p>
            <a:r>
              <a:rPr lang="en-US" altLang="zh-CN" dirty="0">
                <a:solidFill>
                  <a:schemeClr val="bg1"/>
                </a:solidFill>
              </a:rPr>
              <a:t>Sequential output shape:	 (1, 28, 28, 256)</a:t>
            </a:r>
          </a:p>
          <a:p>
            <a:r>
              <a:rPr lang="en-US" altLang="zh-CN" dirty="0">
                <a:solidFill>
                  <a:schemeClr val="bg1"/>
                </a:solidFill>
              </a:rPr>
              <a:t>Sequential output shape:	 (1, 14, 14, 512)</a:t>
            </a:r>
          </a:p>
          <a:p>
            <a:r>
              <a:rPr lang="en-US" altLang="zh-CN" dirty="0">
                <a:solidFill>
                  <a:schemeClr val="bg1"/>
                </a:solidFill>
              </a:rPr>
              <a:t>Sequential output shape:	 (1, 7, 7, 512)</a:t>
            </a:r>
          </a:p>
          <a:p>
            <a:r>
              <a:rPr lang="en-US" altLang="zh-CN" dirty="0">
                <a:solidFill>
                  <a:schemeClr val="bg1"/>
                </a:solidFill>
              </a:rPr>
              <a:t>Sequential output shape:	 (1, 10)</a:t>
            </a:r>
            <a:endParaRPr lang="zh-CN" altLang="en-US" dirty="0">
              <a:solidFill>
                <a:schemeClr val="bg1"/>
              </a:solidFill>
            </a:endParaRPr>
          </a:p>
        </p:txBody>
      </p:sp>
    </p:spTree>
    <p:extLst>
      <p:ext uri="{BB962C8B-B14F-4D97-AF65-F5344CB8AC3E}">
        <p14:creationId xmlns:p14="http://schemas.microsoft.com/office/powerpoint/2010/main" val="1274683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 name="Rectangle 2">
            <a:extLst>
              <a:ext uri="{FF2B5EF4-FFF2-40B4-BE49-F238E27FC236}">
                <a16:creationId xmlns:a16="http://schemas.microsoft.com/office/drawing/2014/main" id="{877CEBC2-EF3D-4D42-96B0-8D6E0FCA1EF2}"/>
              </a:ext>
            </a:extLst>
          </p:cNvPr>
          <p:cNvSpPr>
            <a:spLocks noChangeArrowheads="1"/>
          </p:cNvSpPr>
          <p:nvPr/>
        </p:nvSpPr>
        <p:spPr bwMode="auto">
          <a:xfrm>
            <a:off x="3883742" y="14797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18585B03-D91A-4C90-9050-6FA0030C9C33}"/>
              </a:ext>
            </a:extLst>
          </p:cNvPr>
          <p:cNvSpPr>
            <a:spLocks noChangeArrowheads="1"/>
          </p:cNvSpPr>
          <p:nvPr/>
        </p:nvSpPr>
        <p:spPr bwMode="auto">
          <a:xfrm>
            <a:off x="594852" y="8504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72FEB30B-E1E0-CFAD-DB4E-2DF5CDA62A89}"/>
              </a:ext>
            </a:extLst>
          </p:cNvPr>
          <p:cNvPicPr>
            <a:picLocks noChangeAspect="1"/>
          </p:cNvPicPr>
          <p:nvPr/>
        </p:nvPicPr>
        <p:blipFill>
          <a:blip r:embed="rId3"/>
          <a:stretch>
            <a:fillRect/>
          </a:stretch>
        </p:blipFill>
        <p:spPr>
          <a:xfrm>
            <a:off x="822960" y="1150233"/>
            <a:ext cx="3998130" cy="3142777"/>
          </a:xfrm>
          <a:prstGeom prst="rect">
            <a:avLst/>
          </a:prstGeom>
        </p:spPr>
      </p:pic>
      <p:sp>
        <p:nvSpPr>
          <p:cNvPr id="6" name="Google Shape;243;p29">
            <a:extLst>
              <a:ext uri="{FF2B5EF4-FFF2-40B4-BE49-F238E27FC236}">
                <a16:creationId xmlns:a16="http://schemas.microsoft.com/office/drawing/2014/main" id="{4A649B0A-F6AC-346B-CB39-B4E34B2BFF00}"/>
              </a:ext>
            </a:extLst>
          </p:cNvPr>
          <p:cNvSpPr txBox="1">
            <a:spLocks/>
          </p:cNvSpPr>
          <p:nvPr/>
        </p:nvSpPr>
        <p:spPr>
          <a:xfrm>
            <a:off x="680720" y="266023"/>
            <a:ext cx="1295400" cy="4543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r>
              <a:rPr lang="zh-CN" altLang="en-US" sz="2000" dirty="0">
                <a:solidFill>
                  <a:srgbClr val="0070C0"/>
                </a:solidFill>
                <a:latin typeface="微软雅黑 Light" panose="020B0502040204020203" pitchFamily="34" charset="-122"/>
                <a:ea typeface="微软雅黑 Light" panose="020B0502040204020203" pitchFamily="34" charset="-122"/>
                <a:cs typeface="Arial"/>
              </a:rPr>
              <a:t>残差网络</a:t>
            </a:r>
          </a:p>
        </p:txBody>
      </p:sp>
      <p:pic>
        <p:nvPicPr>
          <p:cNvPr id="8" name="图片 7">
            <a:extLst>
              <a:ext uri="{FF2B5EF4-FFF2-40B4-BE49-F238E27FC236}">
                <a16:creationId xmlns:a16="http://schemas.microsoft.com/office/drawing/2014/main" id="{62BD13F7-EAC6-98CA-F9E3-00B17F9AC5D2}"/>
              </a:ext>
            </a:extLst>
          </p:cNvPr>
          <p:cNvPicPr>
            <a:picLocks noChangeAspect="1"/>
          </p:cNvPicPr>
          <p:nvPr/>
        </p:nvPicPr>
        <p:blipFill>
          <a:blip r:embed="rId4"/>
          <a:stretch>
            <a:fillRect/>
          </a:stretch>
        </p:blipFill>
        <p:spPr>
          <a:xfrm>
            <a:off x="5298440" y="2571750"/>
            <a:ext cx="3491505" cy="1756206"/>
          </a:xfrm>
          <a:prstGeom prst="rect">
            <a:avLst/>
          </a:prstGeom>
        </p:spPr>
      </p:pic>
      <p:sp>
        <p:nvSpPr>
          <p:cNvPr id="10" name="文本框 9">
            <a:extLst>
              <a:ext uri="{FF2B5EF4-FFF2-40B4-BE49-F238E27FC236}">
                <a16:creationId xmlns:a16="http://schemas.microsoft.com/office/drawing/2014/main" id="{3CFECE0D-C3BA-E206-3CA4-61EEA0631A80}"/>
              </a:ext>
            </a:extLst>
          </p:cNvPr>
          <p:cNvSpPr txBox="1"/>
          <p:nvPr/>
        </p:nvSpPr>
        <p:spPr>
          <a:xfrm>
            <a:off x="5707632" y="1389366"/>
            <a:ext cx="2265680" cy="369332"/>
          </a:xfrm>
          <a:prstGeom prst="rect">
            <a:avLst/>
          </a:prstGeom>
          <a:noFill/>
        </p:spPr>
        <p:txBody>
          <a:bodyPr wrap="square">
            <a:spAutoFit/>
          </a:bodyPr>
          <a:lstStyle/>
          <a:p>
            <a:r>
              <a:rPr lang="zh-CN" altLang="en-US" sz="1800" dirty="0">
                <a:solidFill>
                  <a:srgbClr val="E93D51"/>
                </a:solidFill>
              </a:rPr>
              <a:t>神经网络越深越好？</a:t>
            </a:r>
          </a:p>
        </p:txBody>
      </p:sp>
    </p:spTree>
    <p:extLst>
      <p:ext uri="{BB962C8B-B14F-4D97-AF65-F5344CB8AC3E}">
        <p14:creationId xmlns:p14="http://schemas.microsoft.com/office/powerpoint/2010/main" val="12544077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idx="4294967295"/>
          </p:nvPr>
        </p:nvSpPr>
        <p:spPr>
          <a:xfrm>
            <a:off x="680720" y="266023"/>
            <a:ext cx="1295400" cy="454385"/>
          </a:xfrm>
          <a:prstGeom prst="rect">
            <a:avLst/>
          </a:prstGeom>
        </p:spPr>
        <p:txBody>
          <a:bodyPr spcFirstLastPara="1" wrap="square" lIns="91425" tIns="91425" rIns="91425" bIns="91425" anchor="t" anchorCtr="0">
            <a:noAutofit/>
          </a:bodyPr>
          <a:lstStyle/>
          <a:p>
            <a:r>
              <a:rPr lang="zh-CN" altLang="en-US" sz="2000" dirty="0">
                <a:solidFill>
                  <a:srgbClr val="0070C0"/>
                </a:solidFill>
                <a:latin typeface="微软雅黑 Light" panose="020B0502040204020203" pitchFamily="34" charset="-122"/>
                <a:ea typeface="微软雅黑 Light" panose="020B0502040204020203" pitchFamily="34" charset="-122"/>
                <a:cs typeface="Arial"/>
              </a:rPr>
              <a:t>残差网络</a:t>
            </a:r>
            <a:endParaRPr sz="2000" dirty="0">
              <a:solidFill>
                <a:srgbClr val="0070C0"/>
              </a:solidFill>
              <a:latin typeface="微软雅黑 Light" panose="020B0502040204020203" pitchFamily="34" charset="-122"/>
              <a:ea typeface="微软雅黑 Light" panose="020B0502040204020203" pitchFamily="34" charset="-122"/>
              <a:cs typeface="Arial"/>
            </a:endParaRPr>
          </a:p>
        </p:txBody>
      </p:sp>
      <p:sp>
        <p:nvSpPr>
          <p:cNvPr id="2" name="Rectangle 2">
            <a:extLst>
              <a:ext uri="{FF2B5EF4-FFF2-40B4-BE49-F238E27FC236}">
                <a16:creationId xmlns:a16="http://schemas.microsoft.com/office/drawing/2014/main" id="{877CEBC2-EF3D-4D42-96B0-8D6E0FCA1EF2}"/>
              </a:ext>
            </a:extLst>
          </p:cNvPr>
          <p:cNvSpPr>
            <a:spLocks noChangeArrowheads="1"/>
          </p:cNvSpPr>
          <p:nvPr/>
        </p:nvSpPr>
        <p:spPr bwMode="auto">
          <a:xfrm>
            <a:off x="3883742" y="14797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18585B03-D91A-4C90-9050-6FA0030C9C33}"/>
              </a:ext>
            </a:extLst>
          </p:cNvPr>
          <p:cNvSpPr>
            <a:spLocks noChangeArrowheads="1"/>
          </p:cNvSpPr>
          <p:nvPr/>
        </p:nvSpPr>
        <p:spPr bwMode="auto">
          <a:xfrm>
            <a:off x="594852" y="8504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27BD20D4-A8CC-4CE7-BA9C-1E6045259957}"/>
              </a:ext>
            </a:extLst>
          </p:cNvPr>
          <p:cNvSpPr txBox="1"/>
          <p:nvPr/>
        </p:nvSpPr>
        <p:spPr>
          <a:xfrm>
            <a:off x="1004862" y="900007"/>
            <a:ext cx="7134276" cy="1894493"/>
          </a:xfrm>
          <a:prstGeom prst="rect">
            <a:avLst/>
          </a:prstGeom>
          <a:noFill/>
        </p:spPr>
        <p:txBody>
          <a:bodyPr wrap="square">
            <a:spAutoFit/>
          </a:bodyPr>
          <a:lstStyle/>
          <a:p>
            <a:pPr marL="457200" lvl="1" indent="-342900" eaLnBrk="0" fontAlgn="base" hangingPunct="0">
              <a:lnSpc>
                <a:spcPct val="150000"/>
              </a:lnSpc>
              <a:spcBef>
                <a:spcPct val="0"/>
              </a:spcBef>
              <a:spcAft>
                <a:spcPct val="0"/>
              </a:spcAft>
              <a:buClr>
                <a:schemeClr val="accent6">
                  <a:lumMod val="50000"/>
                </a:schemeClr>
              </a:buClr>
              <a:buSzPts val="1800"/>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Lst>
            </a:pPr>
            <a:r>
              <a:rPr lang="zh-CN" altLang="en-US" sz="1600" kern="1200" dirty="0">
                <a:solidFill>
                  <a:srgbClr val="4D4D4D"/>
                </a:solidFill>
                <a:latin typeface="Raleway" pitchFamily="2" charset="0"/>
                <a:ea typeface="微软雅黑" panose="020B0503020204020204" pitchFamily="34" charset="-122"/>
                <a:cs typeface="+mn-cs"/>
              </a:rPr>
              <a:t>残差网络（</a:t>
            </a:r>
            <a:r>
              <a:rPr lang="en-US" altLang="zh-CN" sz="1600" kern="1200" dirty="0">
                <a:solidFill>
                  <a:srgbClr val="4D4D4D"/>
                </a:solidFill>
                <a:latin typeface="Raleway" pitchFamily="2" charset="0"/>
                <a:ea typeface="微软雅黑" panose="020B0503020204020204" pitchFamily="34" charset="-122"/>
                <a:cs typeface="+mn-cs"/>
              </a:rPr>
              <a:t>Residual Network</a:t>
            </a:r>
            <a:r>
              <a:rPr lang="zh-CN" altLang="en-US" sz="1600" kern="1200" dirty="0">
                <a:solidFill>
                  <a:srgbClr val="4D4D4D"/>
                </a:solidFill>
                <a:latin typeface="Raleway" pitchFamily="2" charset="0"/>
                <a:ea typeface="微软雅黑" panose="020B0503020204020204" pitchFamily="34" charset="-122"/>
                <a:cs typeface="+mn-cs"/>
              </a:rPr>
              <a:t>，</a:t>
            </a:r>
            <a:r>
              <a:rPr lang="en-US" altLang="zh-CN" sz="1600" kern="1200" dirty="0" err="1">
                <a:solidFill>
                  <a:srgbClr val="4D4D4D"/>
                </a:solidFill>
                <a:latin typeface="Raleway" pitchFamily="2" charset="0"/>
                <a:ea typeface="微软雅黑" panose="020B0503020204020204" pitchFamily="34" charset="-122"/>
                <a:cs typeface="+mn-cs"/>
              </a:rPr>
              <a:t>ResNet</a:t>
            </a:r>
            <a:r>
              <a:rPr lang="zh-CN" altLang="en-US" sz="1600" kern="1200" dirty="0">
                <a:solidFill>
                  <a:srgbClr val="4D4D4D"/>
                </a:solidFill>
                <a:latin typeface="Raleway" pitchFamily="2" charset="0"/>
                <a:ea typeface="微软雅黑" panose="020B0503020204020204" pitchFamily="34" charset="-122"/>
                <a:cs typeface="+mn-cs"/>
              </a:rPr>
              <a:t>）是通过给非线性的卷积层增加直连边的方式来提高信息的传播效率。</a:t>
            </a:r>
          </a:p>
          <a:p>
            <a:pPr marL="457200" lvl="1" indent="-342900" eaLnBrk="0" fontAlgn="base" hangingPunct="0">
              <a:lnSpc>
                <a:spcPct val="150000"/>
              </a:lnSpc>
              <a:spcBef>
                <a:spcPct val="0"/>
              </a:spcBef>
              <a:spcAft>
                <a:spcPct val="0"/>
              </a:spcAft>
              <a:buClr>
                <a:schemeClr val="accent6">
                  <a:lumMod val="50000"/>
                </a:schemeClr>
              </a:buClr>
              <a:buSzPts val="1800"/>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Lst>
            </a:pPr>
            <a:r>
              <a:rPr lang="zh-CN" altLang="en-US" sz="1600" kern="1200" dirty="0">
                <a:solidFill>
                  <a:srgbClr val="4D4D4D"/>
                </a:solidFill>
                <a:latin typeface="Raleway" pitchFamily="2" charset="0"/>
                <a:ea typeface="微软雅黑" panose="020B0503020204020204" pitchFamily="34" charset="-122"/>
                <a:cs typeface="+mn-cs"/>
              </a:rPr>
              <a:t>假设在一个深度网络中，我们期望一个非线性单元（可以为一层或多层的卷积层）</a:t>
            </a:r>
            <a:r>
              <a:rPr lang="en-US" altLang="zh-CN" sz="1600" kern="1200" dirty="0">
                <a:solidFill>
                  <a:srgbClr val="4D4D4D"/>
                </a:solidFill>
                <a:latin typeface="Raleway" pitchFamily="2" charset="0"/>
                <a:ea typeface="微软雅黑" panose="020B0503020204020204" pitchFamily="34" charset="-122"/>
                <a:cs typeface="+mn-cs"/>
              </a:rPr>
              <a:t>f(</a:t>
            </a:r>
            <a:r>
              <a:rPr lang="en-US" altLang="zh-CN" sz="1600" kern="1200" dirty="0" err="1">
                <a:solidFill>
                  <a:srgbClr val="4D4D4D"/>
                </a:solidFill>
                <a:latin typeface="Raleway" pitchFamily="2" charset="0"/>
                <a:ea typeface="微软雅黑" panose="020B0503020204020204" pitchFamily="34" charset="-122"/>
                <a:cs typeface="+mn-cs"/>
              </a:rPr>
              <a:t>x,θ</a:t>
            </a:r>
            <a:r>
              <a:rPr lang="en-US" altLang="zh-CN" sz="1600" kern="1200" dirty="0">
                <a:solidFill>
                  <a:srgbClr val="4D4D4D"/>
                </a:solidFill>
                <a:latin typeface="Raleway" pitchFamily="2" charset="0"/>
                <a:ea typeface="微软雅黑" panose="020B0503020204020204" pitchFamily="34" charset="-122"/>
                <a:cs typeface="+mn-cs"/>
              </a:rPr>
              <a:t>)</a:t>
            </a:r>
            <a:r>
              <a:rPr lang="zh-CN" altLang="en-US" sz="1600" kern="1200" dirty="0">
                <a:solidFill>
                  <a:srgbClr val="4D4D4D"/>
                </a:solidFill>
                <a:latin typeface="Raleway" pitchFamily="2" charset="0"/>
                <a:ea typeface="微软雅黑" panose="020B0503020204020204" pitchFamily="34" charset="-122"/>
                <a:cs typeface="+mn-cs"/>
              </a:rPr>
              <a:t>去逼近一个目标函数为</a:t>
            </a:r>
            <a:r>
              <a:rPr lang="en-US" altLang="zh-CN" sz="1600" kern="1200" dirty="0">
                <a:solidFill>
                  <a:srgbClr val="4D4D4D"/>
                </a:solidFill>
                <a:latin typeface="Raleway" pitchFamily="2" charset="0"/>
                <a:ea typeface="微软雅黑" panose="020B0503020204020204" pitchFamily="34" charset="-122"/>
                <a:cs typeface="+mn-cs"/>
              </a:rPr>
              <a:t>h(x)</a:t>
            </a:r>
            <a:r>
              <a:rPr lang="zh-CN" altLang="en-US" sz="1600" kern="1200" dirty="0">
                <a:solidFill>
                  <a:srgbClr val="4D4D4D"/>
                </a:solidFill>
                <a:latin typeface="Raleway" pitchFamily="2" charset="0"/>
                <a:ea typeface="微软雅黑" panose="020B0503020204020204" pitchFamily="34" charset="-122"/>
                <a:cs typeface="+mn-cs"/>
              </a:rPr>
              <a:t>。</a:t>
            </a:r>
          </a:p>
          <a:p>
            <a:pPr marL="457200" lvl="1" indent="-342900" eaLnBrk="0" fontAlgn="base" hangingPunct="0">
              <a:lnSpc>
                <a:spcPct val="150000"/>
              </a:lnSpc>
              <a:spcBef>
                <a:spcPct val="0"/>
              </a:spcBef>
              <a:spcAft>
                <a:spcPct val="0"/>
              </a:spcAft>
              <a:buClr>
                <a:schemeClr val="accent6">
                  <a:lumMod val="50000"/>
                </a:schemeClr>
              </a:buClr>
              <a:buSzPts val="1800"/>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Lst>
            </a:pPr>
            <a:r>
              <a:rPr lang="zh-CN" altLang="en-US" sz="1600" kern="1200" dirty="0">
                <a:solidFill>
                  <a:srgbClr val="4D4D4D"/>
                </a:solidFill>
                <a:latin typeface="Raleway" pitchFamily="2" charset="0"/>
                <a:ea typeface="微软雅黑" panose="020B0503020204020204" pitchFamily="34" charset="-122"/>
                <a:cs typeface="+mn-cs"/>
              </a:rPr>
              <a:t>将目标函数拆分成两部分：恒等函数和残差函数</a:t>
            </a:r>
          </a:p>
        </p:txBody>
      </p:sp>
      <p:pic>
        <p:nvPicPr>
          <p:cNvPr id="9" name="图片 8" descr="屏幕剪辑">
            <a:extLst>
              <a:ext uri="{FF2B5EF4-FFF2-40B4-BE49-F238E27FC236}">
                <a16:creationId xmlns:a16="http://schemas.microsoft.com/office/drawing/2014/main" id="{15B6F5CB-A488-485E-87BE-1B207A73E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321" y="3464041"/>
            <a:ext cx="2322800" cy="612338"/>
          </a:xfrm>
          <a:prstGeom prst="rect">
            <a:avLst/>
          </a:prstGeom>
        </p:spPr>
      </p:pic>
      <p:pic>
        <p:nvPicPr>
          <p:cNvPr id="10" name="图片 9" descr="屏幕剪辑">
            <a:extLst>
              <a:ext uri="{FF2B5EF4-FFF2-40B4-BE49-F238E27FC236}">
                <a16:creationId xmlns:a16="http://schemas.microsoft.com/office/drawing/2014/main" id="{21F37A4D-C399-4DBC-B780-6A1963B7AF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6670" y="3974048"/>
            <a:ext cx="755093" cy="318962"/>
          </a:xfrm>
          <a:prstGeom prst="rect">
            <a:avLst/>
          </a:prstGeom>
        </p:spPr>
      </p:pic>
      <p:cxnSp>
        <p:nvCxnSpPr>
          <p:cNvPr id="11" name="直接箭头连接符 10">
            <a:extLst>
              <a:ext uri="{FF2B5EF4-FFF2-40B4-BE49-F238E27FC236}">
                <a16:creationId xmlns:a16="http://schemas.microsoft.com/office/drawing/2014/main" id="{E4CEC778-059C-48E7-AD44-C447B940075D}"/>
              </a:ext>
            </a:extLst>
          </p:cNvPr>
          <p:cNvCxnSpPr>
            <a:endCxn id="10" idx="1"/>
          </p:cNvCxnSpPr>
          <p:nvPr/>
        </p:nvCxnSpPr>
        <p:spPr>
          <a:xfrm>
            <a:off x="4807845" y="3974049"/>
            <a:ext cx="638825" cy="15948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30547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 name="Rectangle 2">
            <a:extLst>
              <a:ext uri="{FF2B5EF4-FFF2-40B4-BE49-F238E27FC236}">
                <a16:creationId xmlns:a16="http://schemas.microsoft.com/office/drawing/2014/main" id="{877CEBC2-EF3D-4D42-96B0-8D6E0FCA1EF2}"/>
              </a:ext>
            </a:extLst>
          </p:cNvPr>
          <p:cNvSpPr>
            <a:spLocks noChangeArrowheads="1"/>
          </p:cNvSpPr>
          <p:nvPr/>
        </p:nvSpPr>
        <p:spPr bwMode="auto">
          <a:xfrm>
            <a:off x="3883742" y="14797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18585B03-D91A-4C90-9050-6FA0030C9C33}"/>
              </a:ext>
            </a:extLst>
          </p:cNvPr>
          <p:cNvSpPr>
            <a:spLocks noChangeArrowheads="1"/>
          </p:cNvSpPr>
          <p:nvPr/>
        </p:nvSpPr>
        <p:spPr bwMode="auto">
          <a:xfrm>
            <a:off x="594852" y="8504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Google Shape;243;p29">
            <a:extLst>
              <a:ext uri="{FF2B5EF4-FFF2-40B4-BE49-F238E27FC236}">
                <a16:creationId xmlns:a16="http://schemas.microsoft.com/office/drawing/2014/main" id="{41F6861F-EEA8-E5C5-F71E-6CC56EC2A2BB}"/>
              </a:ext>
            </a:extLst>
          </p:cNvPr>
          <p:cNvSpPr txBox="1">
            <a:spLocks/>
          </p:cNvSpPr>
          <p:nvPr/>
        </p:nvSpPr>
        <p:spPr>
          <a:xfrm>
            <a:off x="680720" y="266023"/>
            <a:ext cx="1295400" cy="4543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r>
              <a:rPr lang="zh-CN" altLang="en-US" sz="2000" dirty="0">
                <a:solidFill>
                  <a:srgbClr val="0070C0"/>
                </a:solidFill>
                <a:latin typeface="微软雅黑 Light" panose="020B0502040204020203" pitchFamily="34" charset="-122"/>
                <a:ea typeface="微软雅黑 Light" panose="020B0502040204020203" pitchFamily="34" charset="-122"/>
                <a:cs typeface="Arial"/>
              </a:rPr>
              <a:t>残差块</a:t>
            </a:r>
          </a:p>
        </p:txBody>
      </p:sp>
      <p:pic>
        <p:nvPicPr>
          <p:cNvPr id="9" name="图片 8">
            <a:extLst>
              <a:ext uri="{FF2B5EF4-FFF2-40B4-BE49-F238E27FC236}">
                <a16:creationId xmlns:a16="http://schemas.microsoft.com/office/drawing/2014/main" id="{109A1BBD-39CB-92AC-88B4-6845DA632C7D}"/>
              </a:ext>
            </a:extLst>
          </p:cNvPr>
          <p:cNvPicPr>
            <a:picLocks noChangeAspect="1"/>
          </p:cNvPicPr>
          <p:nvPr/>
        </p:nvPicPr>
        <p:blipFill>
          <a:blip r:embed="rId3"/>
          <a:stretch>
            <a:fillRect/>
          </a:stretch>
        </p:blipFill>
        <p:spPr>
          <a:xfrm>
            <a:off x="2374981" y="850490"/>
            <a:ext cx="4838619" cy="3676243"/>
          </a:xfrm>
          <a:prstGeom prst="rect">
            <a:avLst/>
          </a:prstGeom>
        </p:spPr>
      </p:pic>
    </p:spTree>
    <p:extLst>
      <p:ext uri="{BB962C8B-B14F-4D97-AF65-F5344CB8AC3E}">
        <p14:creationId xmlns:p14="http://schemas.microsoft.com/office/powerpoint/2010/main" val="15941633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 name="Rectangle 2">
            <a:extLst>
              <a:ext uri="{FF2B5EF4-FFF2-40B4-BE49-F238E27FC236}">
                <a16:creationId xmlns:a16="http://schemas.microsoft.com/office/drawing/2014/main" id="{877CEBC2-EF3D-4D42-96B0-8D6E0FCA1EF2}"/>
              </a:ext>
            </a:extLst>
          </p:cNvPr>
          <p:cNvSpPr>
            <a:spLocks noChangeArrowheads="1"/>
          </p:cNvSpPr>
          <p:nvPr/>
        </p:nvSpPr>
        <p:spPr bwMode="auto">
          <a:xfrm>
            <a:off x="3883742" y="14797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18585B03-D91A-4C90-9050-6FA0030C9C33}"/>
              </a:ext>
            </a:extLst>
          </p:cNvPr>
          <p:cNvSpPr>
            <a:spLocks noChangeArrowheads="1"/>
          </p:cNvSpPr>
          <p:nvPr/>
        </p:nvSpPr>
        <p:spPr bwMode="auto">
          <a:xfrm>
            <a:off x="594852" y="8504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Google Shape;243;p29">
            <a:extLst>
              <a:ext uri="{FF2B5EF4-FFF2-40B4-BE49-F238E27FC236}">
                <a16:creationId xmlns:a16="http://schemas.microsoft.com/office/drawing/2014/main" id="{41F6861F-EEA8-E5C5-F71E-6CC56EC2A2BB}"/>
              </a:ext>
            </a:extLst>
          </p:cNvPr>
          <p:cNvSpPr txBox="1">
            <a:spLocks/>
          </p:cNvSpPr>
          <p:nvPr/>
        </p:nvSpPr>
        <p:spPr>
          <a:xfrm>
            <a:off x="680720" y="266023"/>
            <a:ext cx="1295400" cy="4543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r>
              <a:rPr lang="zh-CN" altLang="en-US" sz="2000" dirty="0">
                <a:solidFill>
                  <a:srgbClr val="0070C0"/>
                </a:solidFill>
                <a:latin typeface="微软雅黑 Light" panose="020B0502040204020203" pitchFamily="34" charset="-122"/>
                <a:ea typeface="微软雅黑 Light" panose="020B0502040204020203" pitchFamily="34" charset="-122"/>
                <a:cs typeface="Arial"/>
              </a:rPr>
              <a:t>残差块</a:t>
            </a:r>
          </a:p>
        </p:txBody>
      </p:sp>
      <p:pic>
        <p:nvPicPr>
          <p:cNvPr id="5" name="图片 4">
            <a:extLst>
              <a:ext uri="{FF2B5EF4-FFF2-40B4-BE49-F238E27FC236}">
                <a16:creationId xmlns:a16="http://schemas.microsoft.com/office/drawing/2014/main" id="{E510111C-054B-61CF-6A6A-8A8796FA2795}"/>
              </a:ext>
            </a:extLst>
          </p:cNvPr>
          <p:cNvPicPr>
            <a:picLocks noChangeAspect="1"/>
          </p:cNvPicPr>
          <p:nvPr/>
        </p:nvPicPr>
        <p:blipFill>
          <a:blip r:embed="rId3"/>
          <a:stretch>
            <a:fillRect/>
          </a:stretch>
        </p:blipFill>
        <p:spPr>
          <a:xfrm>
            <a:off x="2219468" y="720408"/>
            <a:ext cx="6329680" cy="3880279"/>
          </a:xfrm>
          <a:prstGeom prst="rect">
            <a:avLst/>
          </a:prstGeom>
        </p:spPr>
      </p:pic>
    </p:spTree>
    <p:extLst>
      <p:ext uri="{BB962C8B-B14F-4D97-AF65-F5344CB8AC3E}">
        <p14:creationId xmlns:p14="http://schemas.microsoft.com/office/powerpoint/2010/main" val="1761044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2"/>
          <p:cNvSpPr txBox="1">
            <a:spLocks noGrp="1"/>
          </p:cNvSpPr>
          <p:nvPr>
            <p:ph type="subTitle" idx="4294967295"/>
          </p:nvPr>
        </p:nvSpPr>
        <p:spPr>
          <a:xfrm>
            <a:off x="2037081" y="205038"/>
            <a:ext cx="9570720" cy="4733423"/>
          </a:xfrm>
          <a:prstGeom prst="rect">
            <a:avLst/>
          </a:prstGeom>
        </p:spPr>
        <p:txBody>
          <a:bodyPr spcFirstLastPara="1" wrap="square" lIns="91425" tIns="91425" rIns="91425" bIns="91425" anchor="t" anchorCtr="0">
            <a:noAutofit/>
          </a:bodyPr>
          <a:lstStyle/>
          <a:p>
            <a:pPr marL="0" indent="0">
              <a:buNone/>
            </a:pPr>
            <a:r>
              <a:rPr lang="en-US" altLang="zh-CN" sz="1200" b="1" dirty="0">
                <a:solidFill>
                  <a:srgbClr val="569CD6"/>
                </a:solidFill>
                <a:effectLst/>
                <a:latin typeface="Consolas" panose="020B0609020204030204" pitchFamily="49" charset="0"/>
              </a:rPr>
              <a:t>class</a:t>
            </a:r>
            <a:r>
              <a:rPr lang="en-US" altLang="zh-CN" sz="1200" b="1" dirty="0">
                <a:solidFill>
                  <a:srgbClr val="D4D4D4"/>
                </a:solidFill>
                <a:effectLst/>
                <a:latin typeface="Consolas" panose="020B0609020204030204" pitchFamily="49" charset="0"/>
              </a:rPr>
              <a:t> </a:t>
            </a:r>
            <a:r>
              <a:rPr lang="en-US" altLang="zh-CN" sz="1200" b="1" dirty="0">
                <a:solidFill>
                  <a:srgbClr val="4EC9B0"/>
                </a:solidFill>
                <a:effectLst/>
                <a:latin typeface="Consolas" panose="020B0609020204030204" pitchFamily="49" charset="0"/>
              </a:rPr>
              <a:t>Residual</a:t>
            </a:r>
            <a:r>
              <a:rPr lang="en-US" altLang="zh-CN" sz="1200" b="1" dirty="0">
                <a:solidFill>
                  <a:srgbClr val="D4D4D4"/>
                </a:solidFill>
                <a:effectLst/>
                <a:latin typeface="Consolas" panose="020B0609020204030204" pitchFamily="49" charset="0"/>
              </a:rPr>
              <a:t>(</a:t>
            </a:r>
            <a:r>
              <a:rPr lang="en-US" altLang="zh-CN" sz="1200" b="1" dirty="0" err="1">
                <a:solidFill>
                  <a:srgbClr val="4EC9B0"/>
                </a:solidFill>
                <a:effectLst/>
                <a:latin typeface="Consolas" panose="020B0609020204030204" pitchFamily="49" charset="0"/>
              </a:rPr>
              <a:t>tf</a:t>
            </a:r>
            <a:r>
              <a:rPr lang="en-US" altLang="zh-CN" sz="1200" b="1" dirty="0" err="1">
                <a:solidFill>
                  <a:srgbClr val="D4D4D4"/>
                </a:solidFill>
                <a:effectLst/>
                <a:latin typeface="Consolas" panose="020B0609020204030204" pitchFamily="49" charset="0"/>
              </a:rPr>
              <a:t>.</a:t>
            </a:r>
            <a:r>
              <a:rPr lang="en-US" altLang="zh-CN" sz="1200" b="1" dirty="0" err="1">
                <a:solidFill>
                  <a:srgbClr val="9CDCFE"/>
                </a:solidFill>
                <a:effectLst/>
                <a:latin typeface="Consolas" panose="020B0609020204030204" pitchFamily="49" charset="0"/>
              </a:rPr>
              <a:t>keras</a:t>
            </a:r>
            <a:r>
              <a:rPr lang="en-US" altLang="zh-CN" sz="1200" b="1" dirty="0" err="1">
                <a:solidFill>
                  <a:srgbClr val="D4D4D4"/>
                </a:solidFill>
                <a:effectLst/>
                <a:latin typeface="Consolas" panose="020B0609020204030204" pitchFamily="49" charset="0"/>
              </a:rPr>
              <a:t>.</a:t>
            </a:r>
            <a:r>
              <a:rPr lang="en-US" altLang="zh-CN" sz="1200" b="1" dirty="0" err="1">
                <a:solidFill>
                  <a:srgbClr val="4EC9B0"/>
                </a:solidFill>
                <a:effectLst/>
                <a:latin typeface="Consolas" panose="020B0609020204030204" pitchFamily="49" charset="0"/>
              </a:rPr>
              <a:t>Model</a:t>
            </a:r>
            <a:r>
              <a:rPr lang="en-US" altLang="zh-CN" sz="1200" b="1" dirty="0">
                <a:solidFill>
                  <a:srgbClr val="D4D4D4"/>
                </a:solidFill>
                <a:effectLst/>
                <a:latin typeface="Consolas" panose="020B0609020204030204" pitchFamily="49" charset="0"/>
              </a:rPr>
              <a:t>): </a:t>
            </a:r>
          </a:p>
          <a:p>
            <a:pPr marL="0" indent="0">
              <a:buNone/>
            </a:pPr>
            <a:r>
              <a:rPr lang="en-US" altLang="zh-CN" sz="1200" b="1" dirty="0">
                <a:solidFill>
                  <a:srgbClr val="D4D4D4"/>
                </a:solidFill>
                <a:effectLst/>
                <a:latin typeface="Consolas" panose="020B0609020204030204" pitchFamily="49" charset="0"/>
              </a:rPr>
              <a:t>    </a:t>
            </a:r>
            <a:r>
              <a:rPr lang="en-US" altLang="zh-CN" sz="1200" b="1" dirty="0">
                <a:solidFill>
                  <a:srgbClr val="569CD6"/>
                </a:solidFill>
                <a:effectLst/>
                <a:latin typeface="Consolas" panose="020B0609020204030204" pitchFamily="49" charset="0"/>
              </a:rPr>
              <a:t>def</a:t>
            </a:r>
            <a:r>
              <a:rPr lang="en-US" altLang="zh-CN" sz="1200" b="1" dirty="0">
                <a:solidFill>
                  <a:srgbClr val="D4D4D4"/>
                </a:solidFill>
                <a:effectLst/>
                <a:latin typeface="Consolas" panose="020B0609020204030204" pitchFamily="49" charset="0"/>
              </a:rPr>
              <a:t> </a:t>
            </a:r>
            <a:r>
              <a:rPr lang="en-US" altLang="zh-CN" sz="1200" b="1" dirty="0">
                <a:solidFill>
                  <a:srgbClr val="DCDCAA"/>
                </a:solidFill>
                <a:effectLst/>
                <a:latin typeface="Consolas" panose="020B0609020204030204" pitchFamily="49" charset="0"/>
              </a:rPr>
              <a:t>__</a:t>
            </a:r>
            <a:r>
              <a:rPr lang="en-US" altLang="zh-CN" sz="1200" b="1" dirty="0" err="1">
                <a:solidFill>
                  <a:srgbClr val="DCDCAA"/>
                </a:solidFill>
                <a:effectLst/>
                <a:latin typeface="Consolas" panose="020B0609020204030204" pitchFamily="49" charset="0"/>
              </a:rPr>
              <a:t>init</a:t>
            </a:r>
            <a:r>
              <a:rPr lang="en-US" altLang="zh-CN" sz="1200" b="1" dirty="0">
                <a:solidFill>
                  <a:srgbClr val="DCDCAA"/>
                </a:solidFill>
                <a:effectLst/>
                <a:latin typeface="Consolas" panose="020B0609020204030204" pitchFamily="49" charset="0"/>
              </a:rPr>
              <a:t>__</a:t>
            </a:r>
            <a:r>
              <a:rPr lang="en-US" altLang="zh-CN" sz="1200" b="1" dirty="0">
                <a:solidFill>
                  <a:srgbClr val="D4D4D4"/>
                </a:solidFill>
                <a:effectLst/>
                <a:latin typeface="Consolas" panose="020B0609020204030204" pitchFamily="49" charset="0"/>
              </a:rPr>
              <a:t>(</a:t>
            </a:r>
            <a:r>
              <a:rPr lang="en-US" altLang="zh-CN" sz="1200" b="1" dirty="0">
                <a:solidFill>
                  <a:srgbClr val="9CDCFE"/>
                </a:solidFill>
                <a:effectLst/>
                <a:latin typeface="Consolas" panose="020B0609020204030204" pitchFamily="49" charset="0"/>
              </a:rPr>
              <a:t>self</a:t>
            </a:r>
            <a:r>
              <a:rPr lang="en-US" altLang="zh-CN" sz="1200" b="1" dirty="0">
                <a:solidFill>
                  <a:srgbClr val="D4D4D4"/>
                </a:solidFill>
                <a:effectLst/>
                <a:latin typeface="Consolas" panose="020B0609020204030204" pitchFamily="49" charset="0"/>
              </a:rPr>
              <a:t>, </a:t>
            </a:r>
            <a:r>
              <a:rPr lang="en-US" altLang="zh-CN" sz="1200" b="1" dirty="0" err="1">
                <a:solidFill>
                  <a:srgbClr val="9CDCFE"/>
                </a:solidFill>
                <a:effectLst/>
                <a:latin typeface="Consolas" panose="020B0609020204030204" pitchFamily="49" charset="0"/>
              </a:rPr>
              <a:t>num_channels</a:t>
            </a:r>
            <a:r>
              <a:rPr lang="en-US" altLang="zh-CN" sz="1200" b="1" dirty="0">
                <a:solidFill>
                  <a:srgbClr val="D4D4D4"/>
                </a:solidFill>
                <a:effectLst/>
                <a:latin typeface="Consolas" panose="020B0609020204030204" pitchFamily="49" charset="0"/>
              </a:rPr>
              <a:t>, </a:t>
            </a:r>
            <a:r>
              <a:rPr lang="en-US" altLang="zh-CN" sz="1200" b="1" dirty="0">
                <a:solidFill>
                  <a:srgbClr val="9CDCFE"/>
                </a:solidFill>
                <a:effectLst/>
                <a:latin typeface="Consolas" panose="020B0609020204030204" pitchFamily="49" charset="0"/>
              </a:rPr>
              <a:t>use_1x1conv</a:t>
            </a:r>
            <a:r>
              <a:rPr lang="en-US" altLang="zh-CN" sz="1200" b="1" dirty="0">
                <a:solidFill>
                  <a:srgbClr val="D4D4D4"/>
                </a:solidFill>
                <a:effectLst/>
                <a:latin typeface="Consolas" panose="020B0609020204030204" pitchFamily="49" charset="0"/>
              </a:rPr>
              <a:t>=</a:t>
            </a:r>
            <a:r>
              <a:rPr lang="en-US" altLang="zh-CN" sz="1200" b="1" dirty="0">
                <a:solidFill>
                  <a:srgbClr val="569CD6"/>
                </a:solidFill>
                <a:effectLst/>
                <a:latin typeface="Consolas" panose="020B0609020204030204" pitchFamily="49" charset="0"/>
              </a:rPr>
              <a:t>False</a:t>
            </a:r>
            <a:r>
              <a:rPr lang="en-US" altLang="zh-CN" sz="1200" b="1" dirty="0">
                <a:solidFill>
                  <a:srgbClr val="D4D4D4"/>
                </a:solidFill>
                <a:effectLst/>
                <a:latin typeface="Consolas" panose="020B0609020204030204" pitchFamily="49" charset="0"/>
              </a:rPr>
              <a:t>, </a:t>
            </a:r>
            <a:r>
              <a:rPr lang="en-US" altLang="zh-CN" sz="1200" b="1" dirty="0">
                <a:solidFill>
                  <a:srgbClr val="9CDCFE"/>
                </a:solidFill>
                <a:effectLst/>
                <a:latin typeface="Consolas" panose="020B0609020204030204" pitchFamily="49" charset="0"/>
              </a:rPr>
              <a:t>strides</a:t>
            </a:r>
            <a:r>
              <a:rPr lang="en-US" altLang="zh-CN" sz="1200" b="1" dirty="0">
                <a:solidFill>
                  <a:srgbClr val="D4D4D4"/>
                </a:solidFill>
                <a:effectLst/>
                <a:latin typeface="Consolas" panose="020B0609020204030204" pitchFamily="49" charset="0"/>
              </a:rPr>
              <a:t>=</a:t>
            </a:r>
            <a:r>
              <a:rPr lang="en-US" altLang="zh-CN" sz="1200" b="1" dirty="0">
                <a:solidFill>
                  <a:srgbClr val="B5CEA8"/>
                </a:solidFill>
                <a:effectLst/>
                <a:latin typeface="Consolas" panose="020B0609020204030204" pitchFamily="49" charset="0"/>
              </a:rPr>
              <a:t>1</a:t>
            </a:r>
            <a:r>
              <a:rPr lang="en-US" altLang="zh-CN" sz="1200" b="1" dirty="0">
                <a:solidFill>
                  <a:srgbClr val="D4D4D4"/>
                </a:solidFill>
                <a:effectLst/>
                <a:latin typeface="Consolas" panose="020B0609020204030204" pitchFamily="49" charset="0"/>
              </a:rPr>
              <a:t>):</a:t>
            </a:r>
          </a:p>
          <a:p>
            <a:pPr marL="0" indent="0">
              <a:buNone/>
            </a:pPr>
            <a:r>
              <a:rPr lang="en-US" altLang="zh-CN" sz="1200" b="1" dirty="0">
                <a:solidFill>
                  <a:srgbClr val="D4D4D4"/>
                </a:solidFill>
                <a:effectLst/>
                <a:latin typeface="Consolas" panose="020B0609020204030204" pitchFamily="49" charset="0"/>
              </a:rPr>
              <a:t>        </a:t>
            </a:r>
            <a:r>
              <a:rPr lang="en-US" altLang="zh-CN" sz="1200" b="1" dirty="0">
                <a:solidFill>
                  <a:srgbClr val="4EC9B0"/>
                </a:solidFill>
                <a:effectLst/>
                <a:latin typeface="Consolas" panose="020B0609020204030204" pitchFamily="49" charset="0"/>
              </a:rPr>
              <a:t>super</a:t>
            </a:r>
            <a:r>
              <a:rPr lang="en-US" altLang="zh-CN" sz="1200" b="1" dirty="0">
                <a:solidFill>
                  <a:srgbClr val="D4D4D4"/>
                </a:solidFill>
                <a:effectLst/>
                <a:latin typeface="Consolas" panose="020B0609020204030204" pitchFamily="49" charset="0"/>
              </a:rPr>
              <a:t>().</a:t>
            </a:r>
            <a:r>
              <a:rPr lang="en-US" altLang="zh-CN" sz="1200" b="1" dirty="0">
                <a:solidFill>
                  <a:srgbClr val="DCDCAA"/>
                </a:solidFill>
                <a:effectLst/>
                <a:latin typeface="Consolas" panose="020B0609020204030204" pitchFamily="49" charset="0"/>
              </a:rPr>
              <a:t>__</a:t>
            </a:r>
            <a:r>
              <a:rPr lang="en-US" altLang="zh-CN" sz="1200" b="1" dirty="0" err="1">
                <a:solidFill>
                  <a:srgbClr val="DCDCAA"/>
                </a:solidFill>
                <a:effectLst/>
                <a:latin typeface="Consolas" panose="020B0609020204030204" pitchFamily="49" charset="0"/>
              </a:rPr>
              <a:t>init</a:t>
            </a:r>
            <a:r>
              <a:rPr lang="en-US" altLang="zh-CN" sz="1200" b="1" dirty="0">
                <a:solidFill>
                  <a:srgbClr val="DCDCAA"/>
                </a:solidFill>
                <a:effectLst/>
                <a:latin typeface="Consolas" panose="020B0609020204030204" pitchFamily="49" charset="0"/>
              </a:rPr>
              <a:t>__</a:t>
            </a:r>
            <a:r>
              <a:rPr lang="en-US" altLang="zh-CN" sz="1200" b="1" dirty="0">
                <a:solidFill>
                  <a:srgbClr val="D4D4D4"/>
                </a:solidFill>
                <a:effectLst/>
                <a:latin typeface="Consolas" panose="020B0609020204030204" pitchFamily="49" charset="0"/>
              </a:rPr>
              <a:t>()</a:t>
            </a:r>
          </a:p>
          <a:p>
            <a:pPr marL="0" indent="0">
              <a:buNone/>
            </a:pPr>
            <a:r>
              <a:rPr lang="en-US" altLang="zh-CN" sz="1200" b="1" dirty="0">
                <a:solidFill>
                  <a:srgbClr val="D4D4D4"/>
                </a:solidFill>
                <a:effectLst/>
                <a:latin typeface="Consolas" panose="020B0609020204030204" pitchFamily="49" charset="0"/>
              </a:rPr>
              <a:t>        </a:t>
            </a:r>
            <a:r>
              <a:rPr lang="en-US" altLang="zh-CN" sz="1200" b="1" dirty="0">
                <a:solidFill>
                  <a:srgbClr val="9CDCFE"/>
                </a:solidFill>
                <a:effectLst/>
                <a:latin typeface="Consolas" panose="020B0609020204030204" pitchFamily="49" charset="0"/>
              </a:rPr>
              <a:t>self</a:t>
            </a:r>
            <a:r>
              <a:rPr lang="en-US" altLang="zh-CN" sz="1200" b="1" dirty="0">
                <a:solidFill>
                  <a:srgbClr val="D4D4D4"/>
                </a:solidFill>
                <a:effectLst/>
                <a:latin typeface="Consolas" panose="020B0609020204030204" pitchFamily="49" charset="0"/>
              </a:rPr>
              <a:t>.</a:t>
            </a:r>
            <a:r>
              <a:rPr lang="en-US" altLang="zh-CN" sz="1200" b="1" dirty="0">
                <a:solidFill>
                  <a:srgbClr val="9CDCFE"/>
                </a:solidFill>
                <a:effectLst/>
                <a:latin typeface="Consolas" panose="020B0609020204030204" pitchFamily="49" charset="0"/>
              </a:rPr>
              <a:t>conv1</a:t>
            </a:r>
            <a:r>
              <a:rPr lang="en-US" altLang="zh-CN" sz="1200" b="1" dirty="0">
                <a:solidFill>
                  <a:srgbClr val="D4D4D4"/>
                </a:solidFill>
                <a:effectLst/>
                <a:latin typeface="Consolas" panose="020B0609020204030204" pitchFamily="49" charset="0"/>
              </a:rPr>
              <a:t> = </a:t>
            </a:r>
            <a:r>
              <a:rPr lang="en-US" altLang="zh-CN" sz="1200" b="1" dirty="0">
                <a:solidFill>
                  <a:srgbClr val="4EC9B0"/>
                </a:solidFill>
                <a:effectLst/>
                <a:latin typeface="Consolas" panose="020B0609020204030204" pitchFamily="49" charset="0"/>
              </a:rPr>
              <a:t>tf</a:t>
            </a:r>
            <a:r>
              <a:rPr lang="en-US" altLang="zh-CN" sz="1200" b="1" dirty="0">
                <a:solidFill>
                  <a:srgbClr val="D4D4D4"/>
                </a:solidFill>
                <a:effectLst/>
                <a:latin typeface="Consolas" panose="020B0609020204030204" pitchFamily="49" charset="0"/>
              </a:rPr>
              <a:t>.</a:t>
            </a:r>
            <a:r>
              <a:rPr lang="en-US" altLang="zh-CN" sz="1200" b="1" dirty="0">
                <a:solidFill>
                  <a:srgbClr val="9CDCFE"/>
                </a:solidFill>
                <a:effectLst/>
                <a:latin typeface="Consolas" panose="020B0609020204030204" pitchFamily="49" charset="0"/>
              </a:rPr>
              <a:t>keras</a:t>
            </a:r>
            <a:r>
              <a:rPr lang="en-US" altLang="zh-CN" sz="1200" b="1" dirty="0">
                <a:solidFill>
                  <a:srgbClr val="D4D4D4"/>
                </a:solidFill>
                <a:effectLst/>
                <a:latin typeface="Consolas" panose="020B0609020204030204" pitchFamily="49" charset="0"/>
              </a:rPr>
              <a:t>.layers.Conv2D(</a:t>
            </a:r>
          </a:p>
          <a:p>
            <a:pPr marL="0" indent="0">
              <a:buNone/>
            </a:pPr>
            <a:r>
              <a:rPr lang="en-US" altLang="zh-CN" sz="1200" b="1" dirty="0">
                <a:solidFill>
                  <a:srgbClr val="D4D4D4"/>
                </a:solidFill>
                <a:effectLst/>
                <a:latin typeface="Consolas" panose="020B0609020204030204" pitchFamily="49" charset="0"/>
              </a:rPr>
              <a:t>            </a:t>
            </a:r>
            <a:r>
              <a:rPr lang="en-US" altLang="zh-CN" sz="1200" b="1" dirty="0" err="1">
                <a:solidFill>
                  <a:srgbClr val="9CDCFE"/>
                </a:solidFill>
                <a:effectLst/>
                <a:latin typeface="Consolas" panose="020B0609020204030204" pitchFamily="49" charset="0"/>
              </a:rPr>
              <a:t>num_channels</a:t>
            </a:r>
            <a:r>
              <a:rPr lang="en-US" altLang="zh-CN" sz="1200" b="1" dirty="0">
                <a:solidFill>
                  <a:srgbClr val="D4D4D4"/>
                </a:solidFill>
                <a:effectLst/>
                <a:latin typeface="Consolas" panose="020B0609020204030204" pitchFamily="49" charset="0"/>
              </a:rPr>
              <a:t>, </a:t>
            </a:r>
            <a:r>
              <a:rPr lang="en-US" altLang="zh-CN" sz="1200" b="1" dirty="0">
                <a:solidFill>
                  <a:srgbClr val="9CDCFE"/>
                </a:solidFill>
                <a:effectLst/>
                <a:latin typeface="Consolas" panose="020B0609020204030204" pitchFamily="49" charset="0"/>
              </a:rPr>
              <a:t>padding</a:t>
            </a:r>
            <a:r>
              <a:rPr lang="en-US" altLang="zh-CN" sz="1200" b="1" dirty="0">
                <a:solidFill>
                  <a:srgbClr val="D4D4D4"/>
                </a:solidFill>
                <a:effectLst/>
                <a:latin typeface="Consolas" panose="020B0609020204030204" pitchFamily="49" charset="0"/>
              </a:rPr>
              <a:t>=</a:t>
            </a:r>
            <a:r>
              <a:rPr lang="en-US" altLang="zh-CN" sz="1200" b="1" dirty="0">
                <a:solidFill>
                  <a:srgbClr val="CE9178"/>
                </a:solidFill>
                <a:effectLst/>
                <a:latin typeface="Consolas" panose="020B0609020204030204" pitchFamily="49" charset="0"/>
              </a:rPr>
              <a:t>'same'</a:t>
            </a:r>
            <a:r>
              <a:rPr lang="en-US" altLang="zh-CN" sz="1200" b="1" dirty="0">
                <a:solidFill>
                  <a:srgbClr val="D4D4D4"/>
                </a:solidFill>
                <a:effectLst/>
                <a:latin typeface="Consolas" panose="020B0609020204030204" pitchFamily="49" charset="0"/>
              </a:rPr>
              <a:t>, </a:t>
            </a:r>
            <a:r>
              <a:rPr lang="en-US" altLang="zh-CN" sz="1200" b="1" dirty="0" err="1">
                <a:solidFill>
                  <a:srgbClr val="9CDCFE"/>
                </a:solidFill>
                <a:effectLst/>
                <a:latin typeface="Consolas" panose="020B0609020204030204" pitchFamily="49" charset="0"/>
              </a:rPr>
              <a:t>kernel_size</a:t>
            </a:r>
            <a:r>
              <a:rPr lang="en-US" altLang="zh-CN" sz="1200" b="1" dirty="0">
                <a:solidFill>
                  <a:srgbClr val="D4D4D4"/>
                </a:solidFill>
                <a:effectLst/>
                <a:latin typeface="Consolas" panose="020B0609020204030204" pitchFamily="49" charset="0"/>
              </a:rPr>
              <a:t>=</a:t>
            </a:r>
            <a:r>
              <a:rPr lang="en-US" altLang="zh-CN" sz="1200" b="1" dirty="0">
                <a:solidFill>
                  <a:srgbClr val="B5CEA8"/>
                </a:solidFill>
                <a:effectLst/>
                <a:latin typeface="Consolas" panose="020B0609020204030204" pitchFamily="49" charset="0"/>
              </a:rPr>
              <a:t>3</a:t>
            </a:r>
            <a:r>
              <a:rPr lang="en-US" altLang="zh-CN" sz="1200" b="1" dirty="0">
                <a:solidFill>
                  <a:srgbClr val="D4D4D4"/>
                </a:solidFill>
                <a:effectLst/>
                <a:latin typeface="Consolas" panose="020B0609020204030204" pitchFamily="49" charset="0"/>
              </a:rPr>
              <a:t>, </a:t>
            </a:r>
            <a:r>
              <a:rPr lang="en-US" altLang="zh-CN" sz="1200" b="1" dirty="0">
                <a:solidFill>
                  <a:srgbClr val="9CDCFE"/>
                </a:solidFill>
                <a:effectLst/>
                <a:latin typeface="Consolas" panose="020B0609020204030204" pitchFamily="49" charset="0"/>
              </a:rPr>
              <a:t>strides</a:t>
            </a:r>
            <a:r>
              <a:rPr lang="en-US" altLang="zh-CN" sz="1200" b="1" dirty="0">
                <a:solidFill>
                  <a:srgbClr val="D4D4D4"/>
                </a:solidFill>
                <a:effectLst/>
                <a:latin typeface="Consolas" panose="020B0609020204030204" pitchFamily="49" charset="0"/>
              </a:rPr>
              <a:t>=</a:t>
            </a:r>
            <a:r>
              <a:rPr lang="en-US" altLang="zh-CN" sz="1200" b="1" dirty="0">
                <a:solidFill>
                  <a:srgbClr val="9CDCFE"/>
                </a:solidFill>
                <a:effectLst/>
                <a:latin typeface="Consolas" panose="020B0609020204030204" pitchFamily="49" charset="0"/>
              </a:rPr>
              <a:t>strides</a:t>
            </a:r>
            <a:r>
              <a:rPr lang="en-US" altLang="zh-CN" sz="1200" b="1" dirty="0">
                <a:solidFill>
                  <a:srgbClr val="D4D4D4"/>
                </a:solidFill>
                <a:effectLst/>
                <a:latin typeface="Consolas" panose="020B0609020204030204" pitchFamily="49" charset="0"/>
              </a:rPr>
              <a:t>)</a:t>
            </a:r>
          </a:p>
          <a:p>
            <a:pPr marL="0" indent="0">
              <a:buNone/>
            </a:pPr>
            <a:r>
              <a:rPr lang="en-US" altLang="zh-CN" sz="1200" b="1" dirty="0">
                <a:solidFill>
                  <a:srgbClr val="D4D4D4"/>
                </a:solidFill>
                <a:effectLst/>
                <a:latin typeface="Consolas" panose="020B0609020204030204" pitchFamily="49" charset="0"/>
              </a:rPr>
              <a:t>        </a:t>
            </a:r>
            <a:r>
              <a:rPr lang="en-US" altLang="zh-CN" sz="1200" b="1" dirty="0">
                <a:solidFill>
                  <a:srgbClr val="9CDCFE"/>
                </a:solidFill>
                <a:effectLst/>
                <a:latin typeface="Consolas" panose="020B0609020204030204" pitchFamily="49" charset="0"/>
              </a:rPr>
              <a:t>self</a:t>
            </a:r>
            <a:r>
              <a:rPr lang="en-US" altLang="zh-CN" sz="1200" b="1" dirty="0">
                <a:solidFill>
                  <a:srgbClr val="D4D4D4"/>
                </a:solidFill>
                <a:effectLst/>
                <a:latin typeface="Consolas" panose="020B0609020204030204" pitchFamily="49" charset="0"/>
              </a:rPr>
              <a:t>.</a:t>
            </a:r>
            <a:r>
              <a:rPr lang="en-US" altLang="zh-CN" sz="1200" b="1" dirty="0">
                <a:solidFill>
                  <a:srgbClr val="9CDCFE"/>
                </a:solidFill>
                <a:effectLst/>
                <a:latin typeface="Consolas" panose="020B0609020204030204" pitchFamily="49" charset="0"/>
              </a:rPr>
              <a:t>conv2</a:t>
            </a:r>
            <a:r>
              <a:rPr lang="en-US" altLang="zh-CN" sz="1200" b="1" dirty="0">
                <a:solidFill>
                  <a:srgbClr val="D4D4D4"/>
                </a:solidFill>
                <a:effectLst/>
                <a:latin typeface="Consolas" panose="020B0609020204030204" pitchFamily="49" charset="0"/>
              </a:rPr>
              <a:t> = </a:t>
            </a:r>
            <a:r>
              <a:rPr lang="en-US" altLang="zh-CN" sz="1200" b="1" dirty="0">
                <a:solidFill>
                  <a:srgbClr val="4EC9B0"/>
                </a:solidFill>
                <a:effectLst/>
                <a:latin typeface="Consolas" panose="020B0609020204030204" pitchFamily="49" charset="0"/>
              </a:rPr>
              <a:t>tf</a:t>
            </a:r>
            <a:r>
              <a:rPr lang="en-US" altLang="zh-CN" sz="1200" b="1" dirty="0">
                <a:solidFill>
                  <a:srgbClr val="D4D4D4"/>
                </a:solidFill>
                <a:effectLst/>
                <a:latin typeface="Consolas" panose="020B0609020204030204" pitchFamily="49" charset="0"/>
              </a:rPr>
              <a:t>.</a:t>
            </a:r>
            <a:r>
              <a:rPr lang="en-US" altLang="zh-CN" sz="1200" b="1" dirty="0">
                <a:solidFill>
                  <a:srgbClr val="9CDCFE"/>
                </a:solidFill>
                <a:effectLst/>
                <a:latin typeface="Consolas" panose="020B0609020204030204" pitchFamily="49" charset="0"/>
              </a:rPr>
              <a:t>keras</a:t>
            </a:r>
            <a:r>
              <a:rPr lang="en-US" altLang="zh-CN" sz="1200" b="1" dirty="0">
                <a:solidFill>
                  <a:srgbClr val="D4D4D4"/>
                </a:solidFill>
                <a:effectLst/>
                <a:latin typeface="Consolas" panose="020B0609020204030204" pitchFamily="49" charset="0"/>
              </a:rPr>
              <a:t>.layers.Conv2D(</a:t>
            </a:r>
          </a:p>
          <a:p>
            <a:pPr marL="0" indent="0">
              <a:buNone/>
            </a:pPr>
            <a:r>
              <a:rPr lang="en-US" altLang="zh-CN" sz="1200" b="1" dirty="0">
                <a:solidFill>
                  <a:srgbClr val="D4D4D4"/>
                </a:solidFill>
                <a:effectLst/>
                <a:latin typeface="Consolas" panose="020B0609020204030204" pitchFamily="49" charset="0"/>
              </a:rPr>
              <a:t>            </a:t>
            </a:r>
            <a:r>
              <a:rPr lang="en-US" altLang="zh-CN" sz="1200" b="1" dirty="0" err="1">
                <a:solidFill>
                  <a:srgbClr val="9CDCFE"/>
                </a:solidFill>
                <a:effectLst/>
                <a:latin typeface="Consolas" panose="020B0609020204030204" pitchFamily="49" charset="0"/>
              </a:rPr>
              <a:t>num_channels</a:t>
            </a:r>
            <a:r>
              <a:rPr lang="en-US" altLang="zh-CN" sz="1200" b="1" dirty="0">
                <a:solidFill>
                  <a:srgbClr val="D4D4D4"/>
                </a:solidFill>
                <a:effectLst/>
                <a:latin typeface="Consolas" panose="020B0609020204030204" pitchFamily="49" charset="0"/>
              </a:rPr>
              <a:t>, </a:t>
            </a:r>
            <a:r>
              <a:rPr lang="en-US" altLang="zh-CN" sz="1200" b="1" dirty="0" err="1">
                <a:solidFill>
                  <a:srgbClr val="9CDCFE"/>
                </a:solidFill>
                <a:effectLst/>
                <a:latin typeface="Consolas" panose="020B0609020204030204" pitchFamily="49" charset="0"/>
              </a:rPr>
              <a:t>kernel_size</a:t>
            </a:r>
            <a:r>
              <a:rPr lang="en-US" altLang="zh-CN" sz="1200" b="1" dirty="0">
                <a:solidFill>
                  <a:srgbClr val="D4D4D4"/>
                </a:solidFill>
                <a:effectLst/>
                <a:latin typeface="Consolas" panose="020B0609020204030204" pitchFamily="49" charset="0"/>
              </a:rPr>
              <a:t>=</a:t>
            </a:r>
            <a:r>
              <a:rPr lang="en-US" altLang="zh-CN" sz="1200" b="1" dirty="0">
                <a:solidFill>
                  <a:srgbClr val="B5CEA8"/>
                </a:solidFill>
                <a:effectLst/>
                <a:latin typeface="Consolas" panose="020B0609020204030204" pitchFamily="49" charset="0"/>
              </a:rPr>
              <a:t>3</a:t>
            </a:r>
            <a:r>
              <a:rPr lang="en-US" altLang="zh-CN" sz="1200" b="1" dirty="0">
                <a:solidFill>
                  <a:srgbClr val="D4D4D4"/>
                </a:solidFill>
                <a:effectLst/>
                <a:latin typeface="Consolas" panose="020B0609020204030204" pitchFamily="49" charset="0"/>
              </a:rPr>
              <a:t>, </a:t>
            </a:r>
            <a:r>
              <a:rPr lang="en-US" altLang="zh-CN" sz="1200" b="1" dirty="0">
                <a:solidFill>
                  <a:srgbClr val="9CDCFE"/>
                </a:solidFill>
                <a:effectLst/>
                <a:latin typeface="Consolas" panose="020B0609020204030204" pitchFamily="49" charset="0"/>
              </a:rPr>
              <a:t>padding</a:t>
            </a:r>
            <a:r>
              <a:rPr lang="en-US" altLang="zh-CN" sz="1200" b="1" dirty="0">
                <a:solidFill>
                  <a:srgbClr val="D4D4D4"/>
                </a:solidFill>
                <a:effectLst/>
                <a:latin typeface="Consolas" panose="020B0609020204030204" pitchFamily="49" charset="0"/>
              </a:rPr>
              <a:t>=</a:t>
            </a:r>
            <a:r>
              <a:rPr lang="en-US" altLang="zh-CN" sz="1200" b="1" dirty="0">
                <a:solidFill>
                  <a:srgbClr val="CE9178"/>
                </a:solidFill>
                <a:effectLst/>
                <a:latin typeface="Consolas" panose="020B0609020204030204" pitchFamily="49" charset="0"/>
              </a:rPr>
              <a:t>'same'</a:t>
            </a:r>
            <a:r>
              <a:rPr lang="en-US" altLang="zh-CN" sz="1200" b="1" dirty="0">
                <a:solidFill>
                  <a:srgbClr val="D4D4D4"/>
                </a:solidFill>
                <a:effectLst/>
                <a:latin typeface="Consolas" panose="020B0609020204030204" pitchFamily="49" charset="0"/>
              </a:rPr>
              <a:t>)</a:t>
            </a:r>
          </a:p>
          <a:p>
            <a:pPr marL="0" indent="0">
              <a:buNone/>
            </a:pPr>
            <a:r>
              <a:rPr lang="en-US" altLang="zh-CN" sz="1200" b="1" dirty="0">
                <a:solidFill>
                  <a:srgbClr val="D4D4D4"/>
                </a:solidFill>
                <a:effectLst/>
                <a:latin typeface="Consolas" panose="020B0609020204030204" pitchFamily="49" charset="0"/>
              </a:rPr>
              <a:t>        </a:t>
            </a:r>
            <a:r>
              <a:rPr lang="en-US" altLang="zh-CN" sz="1200" b="1" dirty="0">
                <a:solidFill>
                  <a:srgbClr val="9CDCFE"/>
                </a:solidFill>
                <a:effectLst/>
                <a:latin typeface="Consolas" panose="020B0609020204030204" pitchFamily="49" charset="0"/>
              </a:rPr>
              <a:t>self</a:t>
            </a:r>
            <a:r>
              <a:rPr lang="en-US" altLang="zh-CN" sz="1200" b="1" dirty="0">
                <a:solidFill>
                  <a:srgbClr val="D4D4D4"/>
                </a:solidFill>
                <a:effectLst/>
                <a:latin typeface="Consolas" panose="020B0609020204030204" pitchFamily="49" charset="0"/>
              </a:rPr>
              <a:t>.</a:t>
            </a:r>
            <a:r>
              <a:rPr lang="en-US" altLang="zh-CN" sz="1200" b="1" dirty="0">
                <a:solidFill>
                  <a:srgbClr val="9CDCFE"/>
                </a:solidFill>
                <a:effectLst/>
                <a:latin typeface="Consolas" panose="020B0609020204030204" pitchFamily="49" charset="0"/>
              </a:rPr>
              <a:t>conv3</a:t>
            </a:r>
            <a:r>
              <a:rPr lang="en-US" altLang="zh-CN" sz="1200" b="1" dirty="0">
                <a:solidFill>
                  <a:srgbClr val="D4D4D4"/>
                </a:solidFill>
                <a:effectLst/>
                <a:latin typeface="Consolas" panose="020B0609020204030204" pitchFamily="49" charset="0"/>
              </a:rPr>
              <a:t> = </a:t>
            </a:r>
            <a:r>
              <a:rPr lang="en-US" altLang="zh-CN" sz="1200" b="1" dirty="0">
                <a:solidFill>
                  <a:srgbClr val="569CD6"/>
                </a:solidFill>
                <a:effectLst/>
                <a:latin typeface="Consolas" panose="020B0609020204030204" pitchFamily="49" charset="0"/>
              </a:rPr>
              <a:t>None</a:t>
            </a:r>
            <a:endParaRPr lang="en-US" altLang="zh-CN" sz="1200" b="1" dirty="0">
              <a:solidFill>
                <a:srgbClr val="D4D4D4"/>
              </a:solidFill>
              <a:effectLst/>
              <a:latin typeface="Consolas" panose="020B0609020204030204" pitchFamily="49" charset="0"/>
            </a:endParaRPr>
          </a:p>
          <a:p>
            <a:pPr marL="0" indent="0">
              <a:buNone/>
            </a:pPr>
            <a:r>
              <a:rPr lang="en-US" altLang="zh-CN" sz="1200" b="1" dirty="0">
                <a:solidFill>
                  <a:srgbClr val="D4D4D4"/>
                </a:solidFill>
                <a:effectLst/>
                <a:latin typeface="Consolas" panose="020B0609020204030204" pitchFamily="49" charset="0"/>
              </a:rPr>
              <a:t>        </a:t>
            </a:r>
            <a:r>
              <a:rPr lang="en-US" altLang="zh-CN" sz="1200" b="1" dirty="0">
                <a:solidFill>
                  <a:srgbClr val="C586C0"/>
                </a:solidFill>
                <a:effectLst/>
                <a:latin typeface="Consolas" panose="020B0609020204030204" pitchFamily="49" charset="0"/>
              </a:rPr>
              <a:t>if</a:t>
            </a:r>
            <a:r>
              <a:rPr lang="en-US" altLang="zh-CN" sz="1200" b="1" dirty="0">
                <a:solidFill>
                  <a:srgbClr val="D4D4D4"/>
                </a:solidFill>
                <a:effectLst/>
                <a:latin typeface="Consolas" panose="020B0609020204030204" pitchFamily="49" charset="0"/>
              </a:rPr>
              <a:t> </a:t>
            </a:r>
            <a:r>
              <a:rPr lang="en-US" altLang="zh-CN" sz="1200" b="1" dirty="0">
                <a:solidFill>
                  <a:srgbClr val="9CDCFE"/>
                </a:solidFill>
                <a:effectLst/>
                <a:latin typeface="Consolas" panose="020B0609020204030204" pitchFamily="49" charset="0"/>
              </a:rPr>
              <a:t>use_1x1conv</a:t>
            </a:r>
            <a:r>
              <a:rPr lang="en-US" altLang="zh-CN" sz="1200" b="1" dirty="0">
                <a:solidFill>
                  <a:srgbClr val="D4D4D4"/>
                </a:solidFill>
                <a:effectLst/>
                <a:latin typeface="Consolas" panose="020B0609020204030204" pitchFamily="49" charset="0"/>
              </a:rPr>
              <a:t>:</a:t>
            </a:r>
          </a:p>
          <a:p>
            <a:pPr marL="0" indent="0">
              <a:buNone/>
            </a:pPr>
            <a:r>
              <a:rPr lang="en-US" altLang="zh-CN" sz="1200" b="1" dirty="0">
                <a:solidFill>
                  <a:srgbClr val="D4D4D4"/>
                </a:solidFill>
                <a:effectLst/>
                <a:latin typeface="Consolas" panose="020B0609020204030204" pitchFamily="49" charset="0"/>
              </a:rPr>
              <a:t>            </a:t>
            </a:r>
            <a:r>
              <a:rPr lang="en-US" altLang="zh-CN" sz="1200" b="1" dirty="0">
                <a:solidFill>
                  <a:srgbClr val="9CDCFE"/>
                </a:solidFill>
                <a:effectLst/>
                <a:latin typeface="Consolas" panose="020B0609020204030204" pitchFamily="49" charset="0"/>
              </a:rPr>
              <a:t>self</a:t>
            </a:r>
            <a:r>
              <a:rPr lang="en-US" altLang="zh-CN" sz="1200" b="1" dirty="0">
                <a:solidFill>
                  <a:srgbClr val="D4D4D4"/>
                </a:solidFill>
                <a:effectLst/>
                <a:latin typeface="Consolas" panose="020B0609020204030204" pitchFamily="49" charset="0"/>
              </a:rPr>
              <a:t>.</a:t>
            </a:r>
            <a:r>
              <a:rPr lang="en-US" altLang="zh-CN" sz="1200" b="1" dirty="0">
                <a:solidFill>
                  <a:srgbClr val="9CDCFE"/>
                </a:solidFill>
                <a:effectLst/>
                <a:latin typeface="Consolas" panose="020B0609020204030204" pitchFamily="49" charset="0"/>
              </a:rPr>
              <a:t>conv3</a:t>
            </a:r>
            <a:r>
              <a:rPr lang="en-US" altLang="zh-CN" sz="1200" b="1" dirty="0">
                <a:solidFill>
                  <a:srgbClr val="D4D4D4"/>
                </a:solidFill>
                <a:effectLst/>
                <a:latin typeface="Consolas" panose="020B0609020204030204" pitchFamily="49" charset="0"/>
              </a:rPr>
              <a:t> = </a:t>
            </a:r>
            <a:r>
              <a:rPr lang="en-US" altLang="zh-CN" sz="1200" b="1" dirty="0">
                <a:solidFill>
                  <a:srgbClr val="4EC9B0"/>
                </a:solidFill>
                <a:effectLst/>
                <a:latin typeface="Consolas" panose="020B0609020204030204" pitchFamily="49" charset="0"/>
              </a:rPr>
              <a:t>tf</a:t>
            </a:r>
            <a:r>
              <a:rPr lang="en-US" altLang="zh-CN" sz="1200" b="1" dirty="0">
                <a:solidFill>
                  <a:srgbClr val="D4D4D4"/>
                </a:solidFill>
                <a:effectLst/>
                <a:latin typeface="Consolas" panose="020B0609020204030204" pitchFamily="49" charset="0"/>
              </a:rPr>
              <a:t>.</a:t>
            </a:r>
            <a:r>
              <a:rPr lang="en-US" altLang="zh-CN" sz="1200" b="1" dirty="0">
                <a:solidFill>
                  <a:srgbClr val="9CDCFE"/>
                </a:solidFill>
                <a:effectLst/>
                <a:latin typeface="Consolas" panose="020B0609020204030204" pitchFamily="49" charset="0"/>
              </a:rPr>
              <a:t>keras</a:t>
            </a:r>
            <a:r>
              <a:rPr lang="en-US" altLang="zh-CN" sz="1200" b="1" dirty="0">
                <a:solidFill>
                  <a:srgbClr val="D4D4D4"/>
                </a:solidFill>
                <a:effectLst/>
                <a:latin typeface="Consolas" panose="020B0609020204030204" pitchFamily="49" charset="0"/>
              </a:rPr>
              <a:t>.layers.Conv2D(</a:t>
            </a:r>
          </a:p>
          <a:p>
            <a:pPr marL="0" indent="0">
              <a:buNone/>
            </a:pPr>
            <a:r>
              <a:rPr lang="en-US" altLang="zh-CN" sz="1200" b="1" dirty="0">
                <a:solidFill>
                  <a:srgbClr val="D4D4D4"/>
                </a:solidFill>
                <a:effectLst/>
                <a:latin typeface="Consolas" panose="020B0609020204030204" pitchFamily="49" charset="0"/>
              </a:rPr>
              <a:t>                </a:t>
            </a:r>
            <a:r>
              <a:rPr lang="en-US" altLang="zh-CN" sz="1200" b="1" dirty="0" err="1">
                <a:solidFill>
                  <a:srgbClr val="9CDCFE"/>
                </a:solidFill>
                <a:effectLst/>
                <a:latin typeface="Consolas" panose="020B0609020204030204" pitchFamily="49" charset="0"/>
              </a:rPr>
              <a:t>num_channels</a:t>
            </a:r>
            <a:r>
              <a:rPr lang="en-US" altLang="zh-CN" sz="1200" b="1" dirty="0">
                <a:solidFill>
                  <a:srgbClr val="D4D4D4"/>
                </a:solidFill>
                <a:effectLst/>
                <a:latin typeface="Consolas" panose="020B0609020204030204" pitchFamily="49" charset="0"/>
              </a:rPr>
              <a:t>, </a:t>
            </a:r>
            <a:r>
              <a:rPr lang="en-US" altLang="zh-CN" sz="1200" b="1" dirty="0" err="1">
                <a:solidFill>
                  <a:srgbClr val="9CDCFE"/>
                </a:solidFill>
                <a:effectLst/>
                <a:latin typeface="Consolas" panose="020B0609020204030204" pitchFamily="49" charset="0"/>
              </a:rPr>
              <a:t>kernel_size</a:t>
            </a:r>
            <a:r>
              <a:rPr lang="en-US" altLang="zh-CN" sz="1200" b="1" dirty="0">
                <a:solidFill>
                  <a:srgbClr val="D4D4D4"/>
                </a:solidFill>
                <a:effectLst/>
                <a:latin typeface="Consolas" panose="020B0609020204030204" pitchFamily="49" charset="0"/>
              </a:rPr>
              <a:t>=</a:t>
            </a:r>
            <a:r>
              <a:rPr lang="en-US" altLang="zh-CN" sz="1200" b="1" dirty="0">
                <a:solidFill>
                  <a:srgbClr val="B5CEA8"/>
                </a:solidFill>
                <a:effectLst/>
                <a:latin typeface="Consolas" panose="020B0609020204030204" pitchFamily="49" charset="0"/>
              </a:rPr>
              <a:t>1</a:t>
            </a:r>
            <a:r>
              <a:rPr lang="en-US" altLang="zh-CN" sz="1200" b="1" dirty="0">
                <a:solidFill>
                  <a:srgbClr val="D4D4D4"/>
                </a:solidFill>
                <a:effectLst/>
                <a:latin typeface="Consolas" panose="020B0609020204030204" pitchFamily="49" charset="0"/>
              </a:rPr>
              <a:t>, </a:t>
            </a:r>
            <a:r>
              <a:rPr lang="en-US" altLang="zh-CN" sz="1200" b="1" dirty="0">
                <a:solidFill>
                  <a:srgbClr val="9CDCFE"/>
                </a:solidFill>
                <a:effectLst/>
                <a:latin typeface="Consolas" panose="020B0609020204030204" pitchFamily="49" charset="0"/>
              </a:rPr>
              <a:t>strides</a:t>
            </a:r>
            <a:r>
              <a:rPr lang="en-US" altLang="zh-CN" sz="1200" b="1" dirty="0">
                <a:solidFill>
                  <a:srgbClr val="D4D4D4"/>
                </a:solidFill>
                <a:effectLst/>
                <a:latin typeface="Consolas" panose="020B0609020204030204" pitchFamily="49" charset="0"/>
              </a:rPr>
              <a:t>=</a:t>
            </a:r>
            <a:r>
              <a:rPr lang="en-US" altLang="zh-CN" sz="1200" b="1" dirty="0">
                <a:solidFill>
                  <a:srgbClr val="9CDCFE"/>
                </a:solidFill>
                <a:effectLst/>
                <a:latin typeface="Consolas" panose="020B0609020204030204" pitchFamily="49" charset="0"/>
              </a:rPr>
              <a:t>strides</a:t>
            </a:r>
            <a:r>
              <a:rPr lang="en-US" altLang="zh-CN" sz="1200" b="1" dirty="0">
                <a:solidFill>
                  <a:srgbClr val="D4D4D4"/>
                </a:solidFill>
                <a:effectLst/>
                <a:latin typeface="Consolas" panose="020B0609020204030204" pitchFamily="49" charset="0"/>
              </a:rPr>
              <a:t>)</a:t>
            </a:r>
          </a:p>
          <a:p>
            <a:pPr marL="0" indent="0">
              <a:buNone/>
            </a:pPr>
            <a:r>
              <a:rPr lang="en-US" altLang="zh-CN" sz="1200" b="1" dirty="0">
                <a:solidFill>
                  <a:srgbClr val="D4D4D4"/>
                </a:solidFill>
                <a:effectLst/>
                <a:latin typeface="Consolas" panose="020B0609020204030204" pitchFamily="49" charset="0"/>
              </a:rPr>
              <a:t>        </a:t>
            </a:r>
            <a:r>
              <a:rPr lang="en-US" altLang="zh-CN" sz="1200" b="1" dirty="0">
                <a:solidFill>
                  <a:srgbClr val="9CDCFE"/>
                </a:solidFill>
                <a:effectLst/>
                <a:latin typeface="Consolas" panose="020B0609020204030204" pitchFamily="49" charset="0"/>
              </a:rPr>
              <a:t>self</a:t>
            </a:r>
            <a:r>
              <a:rPr lang="en-US" altLang="zh-CN" sz="1200" b="1" dirty="0">
                <a:solidFill>
                  <a:srgbClr val="D4D4D4"/>
                </a:solidFill>
                <a:effectLst/>
                <a:latin typeface="Consolas" panose="020B0609020204030204" pitchFamily="49" charset="0"/>
              </a:rPr>
              <a:t>.</a:t>
            </a:r>
            <a:r>
              <a:rPr lang="en-US" altLang="zh-CN" sz="1200" b="1" dirty="0">
                <a:solidFill>
                  <a:srgbClr val="9CDCFE"/>
                </a:solidFill>
                <a:effectLst/>
                <a:latin typeface="Consolas" panose="020B0609020204030204" pitchFamily="49" charset="0"/>
              </a:rPr>
              <a:t>bn1</a:t>
            </a:r>
            <a:r>
              <a:rPr lang="en-US" altLang="zh-CN" sz="1200" b="1" dirty="0">
                <a:solidFill>
                  <a:srgbClr val="D4D4D4"/>
                </a:solidFill>
                <a:effectLst/>
                <a:latin typeface="Consolas" panose="020B0609020204030204" pitchFamily="49" charset="0"/>
              </a:rPr>
              <a:t> = </a:t>
            </a:r>
            <a:r>
              <a:rPr lang="en-US" altLang="zh-CN" sz="1200" b="1" dirty="0" err="1">
                <a:solidFill>
                  <a:srgbClr val="4EC9B0"/>
                </a:solidFill>
                <a:effectLst/>
                <a:latin typeface="Consolas" panose="020B0609020204030204" pitchFamily="49" charset="0"/>
              </a:rPr>
              <a:t>tf</a:t>
            </a:r>
            <a:r>
              <a:rPr lang="en-US" altLang="zh-CN" sz="1200" b="1" dirty="0" err="1">
                <a:solidFill>
                  <a:srgbClr val="D4D4D4"/>
                </a:solidFill>
                <a:effectLst/>
                <a:latin typeface="Consolas" panose="020B0609020204030204" pitchFamily="49" charset="0"/>
              </a:rPr>
              <a:t>.</a:t>
            </a:r>
            <a:r>
              <a:rPr lang="en-US" altLang="zh-CN" sz="1200" b="1" dirty="0" err="1">
                <a:solidFill>
                  <a:srgbClr val="9CDCFE"/>
                </a:solidFill>
                <a:effectLst/>
                <a:latin typeface="Consolas" panose="020B0609020204030204" pitchFamily="49" charset="0"/>
              </a:rPr>
              <a:t>keras</a:t>
            </a:r>
            <a:r>
              <a:rPr lang="en-US" altLang="zh-CN" sz="1200" b="1" dirty="0" err="1">
                <a:solidFill>
                  <a:srgbClr val="D4D4D4"/>
                </a:solidFill>
                <a:effectLst/>
                <a:latin typeface="Consolas" panose="020B0609020204030204" pitchFamily="49" charset="0"/>
              </a:rPr>
              <a:t>.layers.BatchNormalization</a:t>
            </a:r>
            <a:r>
              <a:rPr lang="en-US" altLang="zh-CN" sz="1200" b="1" dirty="0">
                <a:solidFill>
                  <a:srgbClr val="D4D4D4"/>
                </a:solidFill>
                <a:effectLst/>
                <a:latin typeface="Consolas" panose="020B0609020204030204" pitchFamily="49" charset="0"/>
              </a:rPr>
              <a:t>()</a:t>
            </a:r>
          </a:p>
          <a:p>
            <a:pPr marL="0" indent="0">
              <a:buNone/>
            </a:pPr>
            <a:r>
              <a:rPr lang="en-US" altLang="zh-CN" sz="1200" b="1" dirty="0">
                <a:solidFill>
                  <a:srgbClr val="D4D4D4"/>
                </a:solidFill>
                <a:effectLst/>
                <a:latin typeface="Consolas" panose="020B0609020204030204" pitchFamily="49" charset="0"/>
              </a:rPr>
              <a:t>        </a:t>
            </a:r>
            <a:r>
              <a:rPr lang="en-US" altLang="zh-CN" sz="1200" b="1" dirty="0">
                <a:solidFill>
                  <a:srgbClr val="9CDCFE"/>
                </a:solidFill>
                <a:effectLst/>
                <a:latin typeface="Consolas" panose="020B0609020204030204" pitchFamily="49" charset="0"/>
              </a:rPr>
              <a:t>self</a:t>
            </a:r>
            <a:r>
              <a:rPr lang="en-US" altLang="zh-CN" sz="1200" b="1" dirty="0">
                <a:solidFill>
                  <a:srgbClr val="D4D4D4"/>
                </a:solidFill>
                <a:effectLst/>
                <a:latin typeface="Consolas" panose="020B0609020204030204" pitchFamily="49" charset="0"/>
              </a:rPr>
              <a:t>.</a:t>
            </a:r>
            <a:r>
              <a:rPr lang="en-US" altLang="zh-CN" sz="1200" b="1" dirty="0">
                <a:solidFill>
                  <a:srgbClr val="9CDCFE"/>
                </a:solidFill>
                <a:effectLst/>
                <a:latin typeface="Consolas" panose="020B0609020204030204" pitchFamily="49" charset="0"/>
              </a:rPr>
              <a:t>bn2</a:t>
            </a:r>
            <a:r>
              <a:rPr lang="en-US" altLang="zh-CN" sz="1200" b="1" dirty="0">
                <a:solidFill>
                  <a:srgbClr val="D4D4D4"/>
                </a:solidFill>
                <a:effectLst/>
                <a:latin typeface="Consolas" panose="020B0609020204030204" pitchFamily="49" charset="0"/>
              </a:rPr>
              <a:t> = </a:t>
            </a:r>
            <a:r>
              <a:rPr lang="en-US" altLang="zh-CN" sz="1200" b="1" dirty="0" err="1">
                <a:solidFill>
                  <a:srgbClr val="4EC9B0"/>
                </a:solidFill>
                <a:effectLst/>
                <a:latin typeface="Consolas" panose="020B0609020204030204" pitchFamily="49" charset="0"/>
              </a:rPr>
              <a:t>tf</a:t>
            </a:r>
            <a:r>
              <a:rPr lang="en-US" altLang="zh-CN" sz="1200" b="1" dirty="0" err="1">
                <a:solidFill>
                  <a:srgbClr val="D4D4D4"/>
                </a:solidFill>
                <a:effectLst/>
                <a:latin typeface="Consolas" panose="020B0609020204030204" pitchFamily="49" charset="0"/>
              </a:rPr>
              <a:t>.</a:t>
            </a:r>
            <a:r>
              <a:rPr lang="en-US" altLang="zh-CN" sz="1200" b="1" dirty="0" err="1">
                <a:solidFill>
                  <a:srgbClr val="9CDCFE"/>
                </a:solidFill>
                <a:effectLst/>
                <a:latin typeface="Consolas" panose="020B0609020204030204" pitchFamily="49" charset="0"/>
              </a:rPr>
              <a:t>keras</a:t>
            </a:r>
            <a:r>
              <a:rPr lang="en-US" altLang="zh-CN" sz="1200" b="1" dirty="0" err="1">
                <a:solidFill>
                  <a:srgbClr val="D4D4D4"/>
                </a:solidFill>
                <a:effectLst/>
                <a:latin typeface="Consolas" panose="020B0609020204030204" pitchFamily="49" charset="0"/>
              </a:rPr>
              <a:t>.layers.BatchNormalization</a:t>
            </a:r>
            <a:r>
              <a:rPr lang="en-US" altLang="zh-CN" sz="1200" b="1" dirty="0">
                <a:solidFill>
                  <a:srgbClr val="D4D4D4"/>
                </a:solidFill>
                <a:effectLst/>
                <a:latin typeface="Consolas" panose="020B0609020204030204" pitchFamily="49" charset="0"/>
              </a:rPr>
              <a:t>()</a:t>
            </a:r>
          </a:p>
          <a:p>
            <a:pPr marL="0" indent="0">
              <a:buNone/>
            </a:pPr>
            <a:br>
              <a:rPr lang="en-US" altLang="zh-CN" sz="1200" b="1" dirty="0">
                <a:solidFill>
                  <a:srgbClr val="D4D4D4"/>
                </a:solidFill>
                <a:effectLst/>
                <a:latin typeface="Consolas" panose="020B0609020204030204" pitchFamily="49" charset="0"/>
              </a:rPr>
            </a:br>
            <a:r>
              <a:rPr lang="en-US" altLang="zh-CN" sz="1200" b="1" dirty="0">
                <a:solidFill>
                  <a:srgbClr val="D4D4D4"/>
                </a:solidFill>
                <a:effectLst/>
                <a:latin typeface="Consolas" panose="020B0609020204030204" pitchFamily="49" charset="0"/>
              </a:rPr>
              <a:t>    </a:t>
            </a:r>
            <a:r>
              <a:rPr lang="en-US" altLang="zh-CN" sz="1200" b="1" dirty="0">
                <a:solidFill>
                  <a:srgbClr val="569CD6"/>
                </a:solidFill>
                <a:effectLst/>
                <a:latin typeface="Consolas" panose="020B0609020204030204" pitchFamily="49" charset="0"/>
              </a:rPr>
              <a:t>def</a:t>
            </a:r>
            <a:r>
              <a:rPr lang="en-US" altLang="zh-CN" sz="1200" b="1" dirty="0">
                <a:solidFill>
                  <a:srgbClr val="D4D4D4"/>
                </a:solidFill>
                <a:effectLst/>
                <a:latin typeface="Consolas" panose="020B0609020204030204" pitchFamily="49" charset="0"/>
              </a:rPr>
              <a:t> </a:t>
            </a:r>
            <a:r>
              <a:rPr lang="en-US" altLang="zh-CN" sz="1200" b="1" dirty="0">
                <a:solidFill>
                  <a:srgbClr val="DCDCAA"/>
                </a:solidFill>
                <a:effectLst/>
                <a:latin typeface="Consolas" panose="020B0609020204030204" pitchFamily="49" charset="0"/>
              </a:rPr>
              <a:t>call</a:t>
            </a:r>
            <a:r>
              <a:rPr lang="en-US" altLang="zh-CN" sz="1200" b="1" dirty="0">
                <a:solidFill>
                  <a:srgbClr val="D4D4D4"/>
                </a:solidFill>
                <a:effectLst/>
                <a:latin typeface="Consolas" panose="020B0609020204030204" pitchFamily="49" charset="0"/>
              </a:rPr>
              <a:t>(</a:t>
            </a:r>
            <a:r>
              <a:rPr lang="en-US" altLang="zh-CN" sz="1200" b="1" dirty="0">
                <a:solidFill>
                  <a:srgbClr val="9CDCFE"/>
                </a:solidFill>
                <a:effectLst/>
                <a:latin typeface="Consolas" panose="020B0609020204030204" pitchFamily="49" charset="0"/>
              </a:rPr>
              <a:t>self</a:t>
            </a:r>
            <a:r>
              <a:rPr lang="en-US" altLang="zh-CN" sz="1200" b="1" dirty="0">
                <a:solidFill>
                  <a:srgbClr val="D4D4D4"/>
                </a:solidFill>
                <a:effectLst/>
                <a:latin typeface="Consolas" panose="020B0609020204030204" pitchFamily="49" charset="0"/>
              </a:rPr>
              <a:t>, </a:t>
            </a:r>
            <a:r>
              <a:rPr lang="en-US" altLang="zh-CN" sz="1200" b="1" dirty="0">
                <a:solidFill>
                  <a:srgbClr val="9CDCFE"/>
                </a:solidFill>
                <a:effectLst/>
                <a:latin typeface="Consolas" panose="020B0609020204030204" pitchFamily="49" charset="0"/>
              </a:rPr>
              <a:t>X</a:t>
            </a:r>
            <a:r>
              <a:rPr lang="en-US" altLang="zh-CN" sz="1200" b="1" dirty="0">
                <a:solidFill>
                  <a:srgbClr val="D4D4D4"/>
                </a:solidFill>
                <a:effectLst/>
                <a:latin typeface="Consolas" panose="020B0609020204030204" pitchFamily="49" charset="0"/>
              </a:rPr>
              <a:t>):</a:t>
            </a:r>
          </a:p>
          <a:p>
            <a:pPr marL="0" indent="0">
              <a:buNone/>
            </a:pPr>
            <a:r>
              <a:rPr lang="en-US" altLang="zh-CN" sz="1200" b="1" dirty="0">
                <a:solidFill>
                  <a:srgbClr val="D4D4D4"/>
                </a:solidFill>
                <a:effectLst/>
                <a:latin typeface="Consolas" panose="020B0609020204030204" pitchFamily="49" charset="0"/>
              </a:rPr>
              <a:t>        </a:t>
            </a:r>
            <a:r>
              <a:rPr lang="en-US" altLang="zh-CN" sz="1200" b="1" dirty="0">
                <a:solidFill>
                  <a:srgbClr val="4FC1FF"/>
                </a:solidFill>
                <a:effectLst/>
                <a:latin typeface="Consolas" panose="020B0609020204030204" pitchFamily="49" charset="0"/>
              </a:rPr>
              <a:t>Y</a:t>
            </a:r>
            <a:r>
              <a:rPr lang="en-US" altLang="zh-CN" sz="1200" b="1" dirty="0">
                <a:solidFill>
                  <a:srgbClr val="D4D4D4"/>
                </a:solidFill>
                <a:effectLst/>
                <a:latin typeface="Consolas" panose="020B0609020204030204" pitchFamily="49" charset="0"/>
              </a:rPr>
              <a:t> = </a:t>
            </a:r>
            <a:r>
              <a:rPr lang="en-US" altLang="zh-CN" sz="1200" b="1" dirty="0" err="1">
                <a:solidFill>
                  <a:srgbClr val="4EC9B0"/>
                </a:solidFill>
                <a:effectLst/>
                <a:latin typeface="Consolas" panose="020B0609020204030204" pitchFamily="49" charset="0"/>
              </a:rPr>
              <a:t>tf</a:t>
            </a:r>
            <a:r>
              <a:rPr lang="en-US" altLang="zh-CN" sz="1200" b="1" dirty="0" err="1">
                <a:solidFill>
                  <a:srgbClr val="D4D4D4"/>
                </a:solidFill>
                <a:effectLst/>
                <a:latin typeface="Consolas" panose="020B0609020204030204" pitchFamily="49" charset="0"/>
              </a:rPr>
              <a:t>.</a:t>
            </a:r>
            <a:r>
              <a:rPr lang="en-US" altLang="zh-CN" sz="1200" b="1" dirty="0" err="1">
                <a:solidFill>
                  <a:srgbClr val="9CDCFE"/>
                </a:solidFill>
                <a:effectLst/>
                <a:latin typeface="Consolas" panose="020B0609020204030204" pitchFamily="49" charset="0"/>
              </a:rPr>
              <a:t>keras</a:t>
            </a:r>
            <a:r>
              <a:rPr lang="en-US" altLang="zh-CN" sz="1200" b="1" dirty="0" err="1">
                <a:solidFill>
                  <a:srgbClr val="D4D4D4"/>
                </a:solidFill>
                <a:effectLst/>
                <a:latin typeface="Consolas" panose="020B0609020204030204" pitchFamily="49" charset="0"/>
              </a:rPr>
              <a:t>.activations.relu</a:t>
            </a:r>
            <a:r>
              <a:rPr lang="en-US" altLang="zh-CN" sz="1200" b="1" dirty="0">
                <a:solidFill>
                  <a:srgbClr val="D4D4D4"/>
                </a:solidFill>
                <a:effectLst/>
                <a:latin typeface="Consolas" panose="020B0609020204030204" pitchFamily="49" charset="0"/>
              </a:rPr>
              <a:t>(</a:t>
            </a:r>
            <a:r>
              <a:rPr lang="en-US" altLang="zh-CN" sz="1200" b="1" dirty="0">
                <a:solidFill>
                  <a:srgbClr val="9CDCFE"/>
                </a:solidFill>
                <a:effectLst/>
                <a:latin typeface="Consolas" panose="020B0609020204030204" pitchFamily="49" charset="0"/>
              </a:rPr>
              <a:t>self</a:t>
            </a:r>
            <a:r>
              <a:rPr lang="en-US" altLang="zh-CN" sz="1200" b="1" dirty="0">
                <a:solidFill>
                  <a:srgbClr val="D4D4D4"/>
                </a:solidFill>
                <a:effectLst/>
                <a:latin typeface="Consolas" panose="020B0609020204030204" pitchFamily="49" charset="0"/>
              </a:rPr>
              <a:t>.</a:t>
            </a:r>
            <a:r>
              <a:rPr lang="en-US" altLang="zh-CN" sz="1200" b="1" dirty="0">
                <a:solidFill>
                  <a:srgbClr val="9CDCFE"/>
                </a:solidFill>
                <a:effectLst/>
                <a:latin typeface="Consolas" panose="020B0609020204030204" pitchFamily="49" charset="0"/>
              </a:rPr>
              <a:t>bn1</a:t>
            </a:r>
            <a:r>
              <a:rPr lang="en-US" altLang="zh-CN" sz="1200" b="1" dirty="0">
                <a:solidFill>
                  <a:srgbClr val="D4D4D4"/>
                </a:solidFill>
                <a:effectLst/>
                <a:latin typeface="Consolas" panose="020B0609020204030204" pitchFamily="49" charset="0"/>
              </a:rPr>
              <a:t>(</a:t>
            </a:r>
            <a:r>
              <a:rPr lang="en-US" altLang="zh-CN" sz="1200" b="1" dirty="0">
                <a:solidFill>
                  <a:srgbClr val="9CDCFE"/>
                </a:solidFill>
                <a:effectLst/>
                <a:latin typeface="Consolas" panose="020B0609020204030204" pitchFamily="49" charset="0"/>
              </a:rPr>
              <a:t>self</a:t>
            </a:r>
            <a:r>
              <a:rPr lang="en-US" altLang="zh-CN" sz="1200" b="1" dirty="0">
                <a:solidFill>
                  <a:srgbClr val="D4D4D4"/>
                </a:solidFill>
                <a:effectLst/>
                <a:latin typeface="Consolas" panose="020B0609020204030204" pitchFamily="49" charset="0"/>
              </a:rPr>
              <a:t>.</a:t>
            </a:r>
            <a:r>
              <a:rPr lang="en-US" altLang="zh-CN" sz="1200" b="1" dirty="0">
                <a:solidFill>
                  <a:srgbClr val="9CDCFE"/>
                </a:solidFill>
                <a:effectLst/>
                <a:latin typeface="Consolas" panose="020B0609020204030204" pitchFamily="49" charset="0"/>
              </a:rPr>
              <a:t>conv1</a:t>
            </a:r>
            <a:r>
              <a:rPr lang="en-US" altLang="zh-CN" sz="1200" b="1" dirty="0">
                <a:solidFill>
                  <a:srgbClr val="D4D4D4"/>
                </a:solidFill>
                <a:effectLst/>
                <a:latin typeface="Consolas" panose="020B0609020204030204" pitchFamily="49" charset="0"/>
              </a:rPr>
              <a:t>(</a:t>
            </a:r>
            <a:r>
              <a:rPr lang="en-US" altLang="zh-CN" sz="1200" b="1" dirty="0">
                <a:solidFill>
                  <a:srgbClr val="9CDCFE"/>
                </a:solidFill>
                <a:effectLst/>
                <a:latin typeface="Consolas" panose="020B0609020204030204" pitchFamily="49" charset="0"/>
              </a:rPr>
              <a:t>X</a:t>
            </a:r>
            <a:r>
              <a:rPr lang="en-US" altLang="zh-CN" sz="1200" b="1" dirty="0">
                <a:solidFill>
                  <a:srgbClr val="D4D4D4"/>
                </a:solidFill>
                <a:effectLst/>
                <a:latin typeface="Consolas" panose="020B0609020204030204" pitchFamily="49" charset="0"/>
              </a:rPr>
              <a:t>)))</a:t>
            </a:r>
          </a:p>
          <a:p>
            <a:pPr marL="0" indent="0">
              <a:buNone/>
            </a:pPr>
            <a:r>
              <a:rPr lang="en-US" altLang="zh-CN" sz="1200" b="1" dirty="0">
                <a:solidFill>
                  <a:srgbClr val="D4D4D4"/>
                </a:solidFill>
                <a:effectLst/>
                <a:latin typeface="Consolas" panose="020B0609020204030204" pitchFamily="49" charset="0"/>
              </a:rPr>
              <a:t>        </a:t>
            </a:r>
            <a:r>
              <a:rPr lang="en-US" altLang="zh-CN" sz="1200" b="1" dirty="0">
                <a:solidFill>
                  <a:srgbClr val="4FC1FF"/>
                </a:solidFill>
                <a:effectLst/>
                <a:latin typeface="Consolas" panose="020B0609020204030204" pitchFamily="49" charset="0"/>
              </a:rPr>
              <a:t>Y</a:t>
            </a:r>
            <a:r>
              <a:rPr lang="en-US" altLang="zh-CN" sz="1200" b="1" dirty="0">
                <a:solidFill>
                  <a:srgbClr val="D4D4D4"/>
                </a:solidFill>
                <a:effectLst/>
                <a:latin typeface="Consolas" panose="020B0609020204030204" pitchFamily="49" charset="0"/>
              </a:rPr>
              <a:t> = </a:t>
            </a:r>
            <a:r>
              <a:rPr lang="en-US" altLang="zh-CN" sz="1200" b="1" dirty="0">
                <a:solidFill>
                  <a:srgbClr val="9CDCFE"/>
                </a:solidFill>
                <a:effectLst/>
                <a:latin typeface="Consolas" panose="020B0609020204030204" pitchFamily="49" charset="0"/>
              </a:rPr>
              <a:t>self</a:t>
            </a:r>
            <a:r>
              <a:rPr lang="en-US" altLang="zh-CN" sz="1200" b="1" dirty="0">
                <a:solidFill>
                  <a:srgbClr val="D4D4D4"/>
                </a:solidFill>
                <a:effectLst/>
                <a:latin typeface="Consolas" panose="020B0609020204030204" pitchFamily="49" charset="0"/>
              </a:rPr>
              <a:t>.</a:t>
            </a:r>
            <a:r>
              <a:rPr lang="en-US" altLang="zh-CN" sz="1200" b="1" dirty="0">
                <a:solidFill>
                  <a:srgbClr val="9CDCFE"/>
                </a:solidFill>
                <a:effectLst/>
                <a:latin typeface="Consolas" panose="020B0609020204030204" pitchFamily="49" charset="0"/>
              </a:rPr>
              <a:t>bn2</a:t>
            </a:r>
            <a:r>
              <a:rPr lang="en-US" altLang="zh-CN" sz="1200" b="1" dirty="0">
                <a:solidFill>
                  <a:srgbClr val="D4D4D4"/>
                </a:solidFill>
                <a:effectLst/>
                <a:latin typeface="Consolas" panose="020B0609020204030204" pitchFamily="49" charset="0"/>
              </a:rPr>
              <a:t>(</a:t>
            </a:r>
            <a:r>
              <a:rPr lang="en-US" altLang="zh-CN" sz="1200" b="1" dirty="0">
                <a:solidFill>
                  <a:srgbClr val="9CDCFE"/>
                </a:solidFill>
                <a:effectLst/>
                <a:latin typeface="Consolas" panose="020B0609020204030204" pitchFamily="49" charset="0"/>
              </a:rPr>
              <a:t>self</a:t>
            </a:r>
            <a:r>
              <a:rPr lang="en-US" altLang="zh-CN" sz="1200" b="1" dirty="0">
                <a:solidFill>
                  <a:srgbClr val="D4D4D4"/>
                </a:solidFill>
                <a:effectLst/>
                <a:latin typeface="Consolas" panose="020B0609020204030204" pitchFamily="49" charset="0"/>
              </a:rPr>
              <a:t>.</a:t>
            </a:r>
            <a:r>
              <a:rPr lang="en-US" altLang="zh-CN" sz="1200" b="1" dirty="0">
                <a:solidFill>
                  <a:srgbClr val="9CDCFE"/>
                </a:solidFill>
                <a:effectLst/>
                <a:latin typeface="Consolas" panose="020B0609020204030204" pitchFamily="49" charset="0"/>
              </a:rPr>
              <a:t>conv2</a:t>
            </a:r>
            <a:r>
              <a:rPr lang="en-US" altLang="zh-CN" sz="1200" b="1" dirty="0">
                <a:solidFill>
                  <a:srgbClr val="D4D4D4"/>
                </a:solidFill>
                <a:effectLst/>
                <a:latin typeface="Consolas" panose="020B0609020204030204" pitchFamily="49" charset="0"/>
              </a:rPr>
              <a:t>(</a:t>
            </a:r>
            <a:r>
              <a:rPr lang="en-US" altLang="zh-CN" sz="1200" b="1" dirty="0">
                <a:solidFill>
                  <a:srgbClr val="4FC1FF"/>
                </a:solidFill>
                <a:effectLst/>
                <a:latin typeface="Consolas" panose="020B0609020204030204" pitchFamily="49" charset="0"/>
              </a:rPr>
              <a:t>Y</a:t>
            </a:r>
            <a:r>
              <a:rPr lang="en-US" altLang="zh-CN" sz="1200" b="1" dirty="0">
                <a:solidFill>
                  <a:srgbClr val="D4D4D4"/>
                </a:solidFill>
                <a:effectLst/>
                <a:latin typeface="Consolas" panose="020B0609020204030204" pitchFamily="49" charset="0"/>
              </a:rPr>
              <a:t>))</a:t>
            </a:r>
          </a:p>
          <a:p>
            <a:pPr marL="0" indent="0">
              <a:buNone/>
            </a:pPr>
            <a:r>
              <a:rPr lang="en-US" altLang="zh-CN" sz="1200" b="1" dirty="0">
                <a:solidFill>
                  <a:srgbClr val="D4D4D4"/>
                </a:solidFill>
                <a:effectLst/>
                <a:latin typeface="Consolas" panose="020B0609020204030204" pitchFamily="49" charset="0"/>
              </a:rPr>
              <a:t>        </a:t>
            </a:r>
            <a:r>
              <a:rPr lang="en-US" altLang="zh-CN" sz="1200" b="1" dirty="0">
                <a:solidFill>
                  <a:srgbClr val="C586C0"/>
                </a:solidFill>
                <a:effectLst/>
                <a:latin typeface="Consolas" panose="020B0609020204030204" pitchFamily="49" charset="0"/>
              </a:rPr>
              <a:t>if</a:t>
            </a:r>
            <a:r>
              <a:rPr lang="en-US" altLang="zh-CN" sz="1200" b="1" dirty="0">
                <a:solidFill>
                  <a:srgbClr val="D4D4D4"/>
                </a:solidFill>
                <a:effectLst/>
                <a:latin typeface="Consolas" panose="020B0609020204030204" pitchFamily="49" charset="0"/>
              </a:rPr>
              <a:t> </a:t>
            </a:r>
            <a:r>
              <a:rPr lang="en-US" altLang="zh-CN" sz="1200" b="1" dirty="0">
                <a:solidFill>
                  <a:srgbClr val="9CDCFE"/>
                </a:solidFill>
                <a:effectLst/>
                <a:latin typeface="Consolas" panose="020B0609020204030204" pitchFamily="49" charset="0"/>
              </a:rPr>
              <a:t>self</a:t>
            </a:r>
            <a:r>
              <a:rPr lang="en-US" altLang="zh-CN" sz="1200" b="1" dirty="0">
                <a:solidFill>
                  <a:srgbClr val="D4D4D4"/>
                </a:solidFill>
                <a:effectLst/>
                <a:latin typeface="Consolas" panose="020B0609020204030204" pitchFamily="49" charset="0"/>
              </a:rPr>
              <a:t>.</a:t>
            </a:r>
            <a:r>
              <a:rPr lang="en-US" altLang="zh-CN" sz="1200" b="1" dirty="0">
                <a:solidFill>
                  <a:srgbClr val="9CDCFE"/>
                </a:solidFill>
                <a:effectLst/>
                <a:latin typeface="Consolas" panose="020B0609020204030204" pitchFamily="49" charset="0"/>
              </a:rPr>
              <a:t>conv3</a:t>
            </a:r>
            <a:r>
              <a:rPr lang="en-US" altLang="zh-CN" sz="1200" b="1" dirty="0">
                <a:solidFill>
                  <a:srgbClr val="D4D4D4"/>
                </a:solidFill>
                <a:effectLst/>
                <a:latin typeface="Consolas" panose="020B0609020204030204" pitchFamily="49" charset="0"/>
              </a:rPr>
              <a:t> </a:t>
            </a:r>
            <a:r>
              <a:rPr lang="en-US" altLang="zh-CN" sz="1200" b="1" dirty="0">
                <a:solidFill>
                  <a:srgbClr val="569CD6"/>
                </a:solidFill>
                <a:effectLst/>
                <a:latin typeface="Consolas" panose="020B0609020204030204" pitchFamily="49" charset="0"/>
              </a:rPr>
              <a:t>is</a:t>
            </a:r>
            <a:r>
              <a:rPr lang="en-US" altLang="zh-CN" sz="1200" b="1" dirty="0">
                <a:solidFill>
                  <a:srgbClr val="D4D4D4"/>
                </a:solidFill>
                <a:effectLst/>
                <a:latin typeface="Consolas" panose="020B0609020204030204" pitchFamily="49" charset="0"/>
              </a:rPr>
              <a:t> </a:t>
            </a:r>
            <a:r>
              <a:rPr lang="en-US" altLang="zh-CN" sz="1200" b="1" dirty="0">
                <a:solidFill>
                  <a:srgbClr val="569CD6"/>
                </a:solidFill>
                <a:effectLst/>
                <a:latin typeface="Consolas" panose="020B0609020204030204" pitchFamily="49" charset="0"/>
              </a:rPr>
              <a:t>not</a:t>
            </a:r>
            <a:r>
              <a:rPr lang="en-US" altLang="zh-CN" sz="1200" b="1" dirty="0">
                <a:solidFill>
                  <a:srgbClr val="D4D4D4"/>
                </a:solidFill>
                <a:effectLst/>
                <a:latin typeface="Consolas" panose="020B0609020204030204" pitchFamily="49" charset="0"/>
              </a:rPr>
              <a:t> </a:t>
            </a:r>
            <a:r>
              <a:rPr lang="en-US" altLang="zh-CN" sz="1200" b="1" dirty="0">
                <a:solidFill>
                  <a:srgbClr val="569CD6"/>
                </a:solidFill>
                <a:effectLst/>
                <a:latin typeface="Consolas" panose="020B0609020204030204" pitchFamily="49" charset="0"/>
              </a:rPr>
              <a:t>None</a:t>
            </a:r>
            <a:r>
              <a:rPr lang="en-US" altLang="zh-CN" sz="1200" b="1" dirty="0">
                <a:solidFill>
                  <a:srgbClr val="D4D4D4"/>
                </a:solidFill>
                <a:effectLst/>
                <a:latin typeface="Consolas" panose="020B0609020204030204" pitchFamily="49" charset="0"/>
              </a:rPr>
              <a:t>:</a:t>
            </a:r>
          </a:p>
          <a:p>
            <a:pPr marL="0" indent="0">
              <a:buNone/>
            </a:pPr>
            <a:r>
              <a:rPr lang="en-US" altLang="zh-CN" sz="1200" b="1" dirty="0">
                <a:solidFill>
                  <a:srgbClr val="D4D4D4"/>
                </a:solidFill>
                <a:effectLst/>
                <a:latin typeface="Consolas" panose="020B0609020204030204" pitchFamily="49" charset="0"/>
              </a:rPr>
              <a:t>            </a:t>
            </a:r>
            <a:r>
              <a:rPr lang="en-US" altLang="zh-CN" sz="1200" b="1" dirty="0">
                <a:solidFill>
                  <a:srgbClr val="9CDCFE"/>
                </a:solidFill>
                <a:effectLst/>
                <a:latin typeface="Consolas" panose="020B0609020204030204" pitchFamily="49" charset="0"/>
              </a:rPr>
              <a:t>X</a:t>
            </a:r>
            <a:r>
              <a:rPr lang="en-US" altLang="zh-CN" sz="1200" b="1" dirty="0">
                <a:solidFill>
                  <a:srgbClr val="D4D4D4"/>
                </a:solidFill>
                <a:effectLst/>
                <a:latin typeface="Consolas" panose="020B0609020204030204" pitchFamily="49" charset="0"/>
              </a:rPr>
              <a:t> = </a:t>
            </a:r>
            <a:r>
              <a:rPr lang="en-US" altLang="zh-CN" sz="1200" b="1" dirty="0">
                <a:solidFill>
                  <a:srgbClr val="9CDCFE"/>
                </a:solidFill>
                <a:effectLst/>
                <a:latin typeface="Consolas" panose="020B0609020204030204" pitchFamily="49" charset="0"/>
              </a:rPr>
              <a:t>self</a:t>
            </a:r>
            <a:r>
              <a:rPr lang="en-US" altLang="zh-CN" sz="1200" b="1" dirty="0">
                <a:solidFill>
                  <a:srgbClr val="D4D4D4"/>
                </a:solidFill>
                <a:effectLst/>
                <a:latin typeface="Consolas" panose="020B0609020204030204" pitchFamily="49" charset="0"/>
              </a:rPr>
              <a:t>.</a:t>
            </a:r>
            <a:r>
              <a:rPr lang="en-US" altLang="zh-CN" sz="1200" b="1" dirty="0">
                <a:solidFill>
                  <a:srgbClr val="9CDCFE"/>
                </a:solidFill>
                <a:effectLst/>
                <a:latin typeface="Consolas" panose="020B0609020204030204" pitchFamily="49" charset="0"/>
              </a:rPr>
              <a:t>conv3</a:t>
            </a:r>
            <a:r>
              <a:rPr lang="en-US" altLang="zh-CN" sz="1200" b="1" dirty="0">
                <a:solidFill>
                  <a:srgbClr val="D4D4D4"/>
                </a:solidFill>
                <a:effectLst/>
                <a:latin typeface="Consolas" panose="020B0609020204030204" pitchFamily="49" charset="0"/>
              </a:rPr>
              <a:t>(</a:t>
            </a:r>
            <a:r>
              <a:rPr lang="en-US" altLang="zh-CN" sz="1200" b="1" dirty="0">
                <a:solidFill>
                  <a:srgbClr val="9CDCFE"/>
                </a:solidFill>
                <a:effectLst/>
                <a:latin typeface="Consolas" panose="020B0609020204030204" pitchFamily="49" charset="0"/>
              </a:rPr>
              <a:t>X</a:t>
            </a:r>
            <a:r>
              <a:rPr lang="en-US" altLang="zh-CN" sz="1200" b="1" dirty="0">
                <a:solidFill>
                  <a:srgbClr val="D4D4D4"/>
                </a:solidFill>
                <a:effectLst/>
                <a:latin typeface="Consolas" panose="020B0609020204030204" pitchFamily="49" charset="0"/>
              </a:rPr>
              <a:t>)</a:t>
            </a:r>
          </a:p>
          <a:p>
            <a:pPr marL="0" indent="0">
              <a:buNone/>
            </a:pPr>
            <a:r>
              <a:rPr lang="en-US" altLang="zh-CN" sz="1200" b="1" dirty="0">
                <a:solidFill>
                  <a:srgbClr val="D4D4D4"/>
                </a:solidFill>
                <a:effectLst/>
                <a:latin typeface="Consolas" panose="020B0609020204030204" pitchFamily="49" charset="0"/>
              </a:rPr>
              <a:t>        </a:t>
            </a:r>
            <a:r>
              <a:rPr lang="en-US" altLang="zh-CN" sz="1200" b="1" dirty="0">
                <a:solidFill>
                  <a:srgbClr val="4FC1FF"/>
                </a:solidFill>
                <a:effectLst/>
                <a:latin typeface="Consolas" panose="020B0609020204030204" pitchFamily="49" charset="0"/>
              </a:rPr>
              <a:t>Y</a:t>
            </a:r>
            <a:r>
              <a:rPr lang="en-US" altLang="zh-CN" sz="1200" b="1" dirty="0">
                <a:solidFill>
                  <a:srgbClr val="D4D4D4"/>
                </a:solidFill>
                <a:effectLst/>
                <a:latin typeface="Consolas" panose="020B0609020204030204" pitchFamily="49" charset="0"/>
              </a:rPr>
              <a:t> += </a:t>
            </a:r>
            <a:r>
              <a:rPr lang="en-US" altLang="zh-CN" sz="1200" b="1" dirty="0">
                <a:solidFill>
                  <a:srgbClr val="9CDCFE"/>
                </a:solidFill>
                <a:effectLst/>
                <a:latin typeface="Consolas" panose="020B0609020204030204" pitchFamily="49" charset="0"/>
              </a:rPr>
              <a:t>X</a:t>
            </a:r>
            <a:endParaRPr lang="en-US" altLang="zh-CN" sz="1200" b="1" dirty="0">
              <a:solidFill>
                <a:srgbClr val="D4D4D4"/>
              </a:solidFill>
              <a:effectLst/>
              <a:latin typeface="Consolas" panose="020B0609020204030204" pitchFamily="49" charset="0"/>
            </a:endParaRPr>
          </a:p>
          <a:p>
            <a:pPr marL="0" indent="0">
              <a:buNone/>
            </a:pPr>
            <a:r>
              <a:rPr lang="en-US" altLang="zh-CN" sz="1200" b="1" dirty="0">
                <a:solidFill>
                  <a:srgbClr val="D4D4D4"/>
                </a:solidFill>
                <a:effectLst/>
                <a:latin typeface="Consolas" panose="020B0609020204030204" pitchFamily="49" charset="0"/>
              </a:rPr>
              <a:t>        </a:t>
            </a:r>
            <a:r>
              <a:rPr lang="en-US" altLang="zh-CN" sz="1200" b="1" dirty="0">
                <a:solidFill>
                  <a:srgbClr val="C586C0"/>
                </a:solidFill>
                <a:effectLst/>
                <a:latin typeface="Consolas" panose="020B0609020204030204" pitchFamily="49" charset="0"/>
              </a:rPr>
              <a:t>return</a:t>
            </a:r>
            <a:r>
              <a:rPr lang="en-US" altLang="zh-CN" sz="1200" b="1" dirty="0">
                <a:solidFill>
                  <a:srgbClr val="D4D4D4"/>
                </a:solidFill>
                <a:effectLst/>
                <a:latin typeface="Consolas" panose="020B0609020204030204" pitchFamily="49" charset="0"/>
              </a:rPr>
              <a:t> </a:t>
            </a:r>
            <a:r>
              <a:rPr lang="en-US" altLang="zh-CN" sz="1200" b="1" dirty="0" err="1">
                <a:solidFill>
                  <a:srgbClr val="4EC9B0"/>
                </a:solidFill>
                <a:effectLst/>
                <a:latin typeface="Consolas" panose="020B0609020204030204" pitchFamily="49" charset="0"/>
              </a:rPr>
              <a:t>tf</a:t>
            </a:r>
            <a:r>
              <a:rPr lang="en-US" altLang="zh-CN" sz="1200" b="1" dirty="0" err="1">
                <a:solidFill>
                  <a:srgbClr val="D4D4D4"/>
                </a:solidFill>
                <a:effectLst/>
                <a:latin typeface="Consolas" panose="020B0609020204030204" pitchFamily="49" charset="0"/>
              </a:rPr>
              <a:t>.</a:t>
            </a:r>
            <a:r>
              <a:rPr lang="en-US" altLang="zh-CN" sz="1200" b="1" dirty="0" err="1">
                <a:solidFill>
                  <a:srgbClr val="9CDCFE"/>
                </a:solidFill>
                <a:effectLst/>
                <a:latin typeface="Consolas" panose="020B0609020204030204" pitchFamily="49" charset="0"/>
              </a:rPr>
              <a:t>keras</a:t>
            </a:r>
            <a:r>
              <a:rPr lang="en-US" altLang="zh-CN" sz="1200" b="1" dirty="0" err="1">
                <a:solidFill>
                  <a:srgbClr val="D4D4D4"/>
                </a:solidFill>
                <a:effectLst/>
                <a:latin typeface="Consolas" panose="020B0609020204030204" pitchFamily="49" charset="0"/>
              </a:rPr>
              <a:t>.activations.relu</a:t>
            </a:r>
            <a:r>
              <a:rPr lang="en-US" altLang="zh-CN" sz="1200" b="1" dirty="0">
                <a:solidFill>
                  <a:srgbClr val="D4D4D4"/>
                </a:solidFill>
                <a:effectLst/>
                <a:latin typeface="Consolas" panose="020B0609020204030204" pitchFamily="49" charset="0"/>
              </a:rPr>
              <a:t>(</a:t>
            </a:r>
            <a:r>
              <a:rPr lang="en-US" altLang="zh-CN" sz="1200" b="1" dirty="0">
                <a:solidFill>
                  <a:srgbClr val="4FC1FF"/>
                </a:solidFill>
                <a:effectLst/>
                <a:latin typeface="Consolas" panose="020B0609020204030204" pitchFamily="49" charset="0"/>
              </a:rPr>
              <a:t>Y</a:t>
            </a:r>
            <a:r>
              <a:rPr lang="en-US" altLang="zh-CN" sz="1200" b="1" dirty="0">
                <a:solidFill>
                  <a:srgbClr val="D4D4D4"/>
                </a:solidFill>
                <a:effectLst/>
                <a:latin typeface="Consolas" panose="020B0609020204030204" pitchFamily="49" charset="0"/>
              </a:rPr>
              <a:t>)</a:t>
            </a:r>
          </a:p>
          <a:p>
            <a:pPr marL="0" indent="0">
              <a:buNone/>
            </a:pPr>
            <a:r>
              <a:rPr lang="en-US" altLang="zh-CN" sz="1200" b="1" dirty="0">
                <a:solidFill>
                  <a:srgbClr val="D4D4D4"/>
                </a:solidFill>
                <a:effectLst/>
                <a:latin typeface="Consolas" panose="020B0609020204030204" pitchFamily="49" charset="0"/>
              </a:rPr>
              <a:t>        </a:t>
            </a:r>
            <a:endParaRPr lang="zh-CN" altLang="en-US" sz="1200" b="1" dirty="0">
              <a:solidFill>
                <a:srgbClr val="D4D4D4"/>
              </a:solidFill>
              <a:effectLst/>
              <a:latin typeface="Consolas" panose="020B0609020204030204" pitchFamily="49" charset="0"/>
            </a:endParaRPr>
          </a:p>
        </p:txBody>
      </p:sp>
      <p:sp>
        <p:nvSpPr>
          <p:cNvPr id="414" name="Google Shape;414;p52"/>
          <p:cNvSpPr txBox="1"/>
          <p:nvPr/>
        </p:nvSpPr>
        <p:spPr>
          <a:xfrm>
            <a:off x="144087" y="147187"/>
            <a:ext cx="2070794" cy="473961"/>
          </a:xfrm>
          <a:prstGeom prst="rect">
            <a:avLst/>
          </a:prstGeom>
          <a:noFill/>
          <a:ln>
            <a:noFill/>
          </a:ln>
        </p:spPr>
        <p:txBody>
          <a:bodyPr spcFirstLastPara="1" wrap="square" lIns="57150" tIns="57150" rIns="57150" bIns="57150" anchor="t" anchorCtr="0">
            <a:noAutofit/>
          </a:bodyPr>
          <a:lstStyle/>
          <a:p>
            <a:pPr marL="0" lvl="0" indent="0" algn="l" rtl="0">
              <a:spcBef>
                <a:spcPts val="0"/>
              </a:spcBef>
              <a:spcAft>
                <a:spcPts val="0"/>
              </a:spcAft>
              <a:buNone/>
            </a:pPr>
            <a:r>
              <a:rPr lang="en-US" altLang="zh-CN" sz="1800" b="1" dirty="0">
                <a:solidFill>
                  <a:srgbClr val="F06292"/>
                </a:solidFill>
              </a:rPr>
              <a:t>#  </a:t>
            </a:r>
            <a:r>
              <a:rPr lang="en-US" altLang="zh-CN" sz="1800" b="1" dirty="0" err="1">
                <a:solidFill>
                  <a:schemeClr val="bg1"/>
                </a:solidFill>
              </a:rPr>
              <a:t>ResNet</a:t>
            </a:r>
            <a:r>
              <a:rPr lang="zh-CN" altLang="en-US" sz="1800" b="1" dirty="0">
                <a:solidFill>
                  <a:schemeClr val="bg1"/>
                </a:solidFill>
              </a:rPr>
              <a:t>残差块</a:t>
            </a:r>
            <a:endParaRPr lang="en-US" altLang="zh-CN" sz="1800" b="1" dirty="0">
              <a:solidFill>
                <a:schemeClr val="bg1"/>
              </a:solidFill>
            </a:endParaRPr>
          </a:p>
        </p:txBody>
      </p:sp>
      <p:sp>
        <p:nvSpPr>
          <p:cNvPr id="2" name="Rectangle 2">
            <a:extLst>
              <a:ext uri="{FF2B5EF4-FFF2-40B4-BE49-F238E27FC236}">
                <a16:creationId xmlns:a16="http://schemas.microsoft.com/office/drawing/2014/main" id="{904D585E-C764-F386-4CC5-38B5238DC22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686968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7" name="Google Shape;166;p20">
            <a:extLst>
              <a:ext uri="{FF2B5EF4-FFF2-40B4-BE49-F238E27FC236}">
                <a16:creationId xmlns:a16="http://schemas.microsoft.com/office/drawing/2014/main" id="{B4837533-7033-4C60-8582-95EC36BB3251}"/>
              </a:ext>
            </a:extLst>
          </p:cNvPr>
          <p:cNvSpPr txBox="1">
            <a:spLocks/>
          </p:cNvSpPr>
          <p:nvPr/>
        </p:nvSpPr>
        <p:spPr>
          <a:xfrm>
            <a:off x="499725" y="315212"/>
            <a:ext cx="1686263" cy="481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buClr>
                <a:srgbClr val="000000"/>
              </a:buClr>
              <a:buSzPts val="2800"/>
            </a:pPr>
            <a:r>
              <a:rPr lang="en-US" altLang="zh-CN" sz="2000" dirty="0">
                <a:solidFill>
                  <a:srgbClr val="0070C0"/>
                </a:solidFill>
                <a:latin typeface="Lato"/>
              </a:rPr>
              <a:t>Yann </a:t>
            </a:r>
            <a:r>
              <a:rPr lang="en-US" altLang="zh-CN" sz="2000" dirty="0" err="1">
                <a:solidFill>
                  <a:srgbClr val="0070C0"/>
                </a:solidFill>
                <a:latin typeface="Lato"/>
              </a:rPr>
              <a:t>Lecun</a:t>
            </a:r>
            <a:endParaRPr lang="zh-CN" altLang="en-US" sz="2000" dirty="0">
              <a:solidFill>
                <a:srgbClr val="0070C0"/>
              </a:solidFill>
              <a:latin typeface="微软雅黑 Light" panose="020B0502040204020203" pitchFamily="34" charset="-122"/>
              <a:ea typeface="微软雅黑 Light" panose="020B0502040204020203" pitchFamily="34" charset="-122"/>
              <a:cs typeface="Arial"/>
            </a:endParaRPr>
          </a:p>
        </p:txBody>
      </p:sp>
      <p:sp>
        <p:nvSpPr>
          <p:cNvPr id="5" name="文本框 4">
            <a:extLst>
              <a:ext uri="{FF2B5EF4-FFF2-40B4-BE49-F238E27FC236}">
                <a16:creationId xmlns:a16="http://schemas.microsoft.com/office/drawing/2014/main" id="{D2EE13D7-513F-4CC4-8CC4-B3D9F6056FF5}"/>
              </a:ext>
            </a:extLst>
          </p:cNvPr>
          <p:cNvSpPr txBox="1"/>
          <p:nvPr/>
        </p:nvSpPr>
        <p:spPr>
          <a:xfrm>
            <a:off x="438691" y="1583214"/>
            <a:ext cx="4058120" cy="1291379"/>
          </a:xfrm>
          <a:prstGeom prst="rect">
            <a:avLst/>
          </a:prstGeom>
          <a:noFill/>
        </p:spPr>
        <p:txBody>
          <a:bodyPr wrap="square">
            <a:spAutoFit/>
          </a:bodyPr>
          <a:lstStyle/>
          <a:p>
            <a:pPr indent="266700" algn="just">
              <a:lnSpc>
                <a:spcPct val="150000"/>
              </a:lnSpc>
              <a:buClr>
                <a:schemeClr val="accent1"/>
              </a:buClr>
              <a:buSzPts val="1300"/>
            </a:pPr>
            <a:r>
              <a:rPr lang="en-US" altLang="zh-CN" sz="1800" b="1" dirty="0">
                <a:solidFill>
                  <a:schemeClr val="accent1"/>
                </a:solidFill>
                <a:latin typeface="Raleway" pitchFamily="2" charset="0"/>
                <a:ea typeface="微软雅黑 Light" panose="020B0502040204020203" pitchFamily="34" charset="-122"/>
              </a:rPr>
              <a:t>Yann </a:t>
            </a:r>
            <a:r>
              <a:rPr lang="en-US" altLang="zh-CN" sz="1800" b="1" dirty="0" err="1">
                <a:solidFill>
                  <a:schemeClr val="accent1"/>
                </a:solidFill>
                <a:latin typeface="Raleway" pitchFamily="2" charset="0"/>
                <a:ea typeface="微软雅黑 Light" panose="020B0502040204020203" pitchFamily="34" charset="-122"/>
              </a:rPr>
              <a:t>Lecun</a:t>
            </a:r>
            <a:r>
              <a:rPr lang="zh-CN" altLang="en-US" sz="1800" b="1" dirty="0">
                <a:solidFill>
                  <a:schemeClr val="accent1"/>
                </a:solidFill>
                <a:latin typeface="Raleway" pitchFamily="2" charset="0"/>
                <a:ea typeface="微软雅黑 Light" panose="020B0502040204020203" pitchFamily="34" charset="-122"/>
              </a:rPr>
              <a:t>提出了</a:t>
            </a:r>
            <a:r>
              <a:rPr lang="en-US" altLang="zh-CN" sz="1800" b="1" dirty="0">
                <a:solidFill>
                  <a:schemeClr val="accent1"/>
                </a:solidFill>
                <a:latin typeface="Raleway" pitchFamily="2" charset="0"/>
                <a:ea typeface="微软雅黑 Light" panose="020B0502040204020203" pitchFamily="34" charset="-122"/>
              </a:rPr>
              <a:t>LeNet-5</a:t>
            </a:r>
            <a:r>
              <a:rPr lang="zh-CN" altLang="en-US" sz="1800" b="1" dirty="0">
                <a:solidFill>
                  <a:schemeClr val="accent1"/>
                </a:solidFill>
                <a:latin typeface="Raleway" pitchFamily="2" charset="0"/>
                <a:ea typeface="微软雅黑 Light" panose="020B0502040204020203" pitchFamily="34" charset="-122"/>
              </a:rPr>
              <a:t>，并在 </a:t>
            </a:r>
            <a:r>
              <a:rPr lang="en-US" altLang="zh-CN" sz="1800" b="1" dirty="0">
                <a:solidFill>
                  <a:schemeClr val="accent1"/>
                </a:solidFill>
                <a:latin typeface="Raleway" pitchFamily="2" charset="0"/>
                <a:ea typeface="微软雅黑 Light" panose="020B0502040204020203" pitchFamily="34" charset="-122"/>
              </a:rPr>
              <a:t>MNIST</a:t>
            </a:r>
            <a:r>
              <a:rPr lang="zh-CN" altLang="en-US" sz="1800" b="1" dirty="0">
                <a:solidFill>
                  <a:schemeClr val="accent1"/>
                </a:solidFill>
                <a:latin typeface="Raleway" pitchFamily="2" charset="0"/>
                <a:ea typeface="微软雅黑 Light" panose="020B0502040204020203" pitchFamily="34" charset="-122"/>
              </a:rPr>
              <a:t>数据 集达到 </a:t>
            </a:r>
            <a:r>
              <a:rPr lang="en-US" altLang="zh-CN" sz="1800" b="1" dirty="0">
                <a:solidFill>
                  <a:schemeClr val="accent1"/>
                </a:solidFill>
                <a:latin typeface="Raleway" pitchFamily="2" charset="0"/>
                <a:ea typeface="微软雅黑 Light" panose="020B0502040204020203" pitchFamily="34" charset="-122"/>
              </a:rPr>
              <a:t>98%</a:t>
            </a:r>
            <a:r>
              <a:rPr lang="zh-CN" altLang="en-US" sz="1800" b="1" dirty="0">
                <a:solidFill>
                  <a:schemeClr val="accent1"/>
                </a:solidFill>
                <a:latin typeface="Raleway" pitchFamily="2" charset="0"/>
                <a:ea typeface="微软雅黑 Light" panose="020B0502040204020203" pitchFamily="34" charset="-122"/>
              </a:rPr>
              <a:t>以上的识别准确率。</a:t>
            </a:r>
            <a:endParaRPr lang="zh-CN" altLang="zh-CN" sz="1800" b="1" dirty="0">
              <a:solidFill>
                <a:schemeClr val="accent1"/>
              </a:solidFill>
              <a:latin typeface="Raleway" pitchFamily="2" charset="0"/>
              <a:ea typeface="微软雅黑 Light" panose="020B0502040204020203" pitchFamily="34" charset="-122"/>
            </a:endParaRPr>
          </a:p>
        </p:txBody>
      </p:sp>
      <p:pic>
        <p:nvPicPr>
          <p:cNvPr id="6" name="图片 5">
            <a:extLst>
              <a:ext uri="{FF2B5EF4-FFF2-40B4-BE49-F238E27FC236}">
                <a16:creationId xmlns:a16="http://schemas.microsoft.com/office/drawing/2014/main" id="{BEE675FD-E3FB-5416-A9E2-AFAA56ABEA11}"/>
              </a:ext>
            </a:extLst>
          </p:cNvPr>
          <p:cNvPicPr>
            <a:picLocks noChangeAspect="1"/>
          </p:cNvPicPr>
          <p:nvPr/>
        </p:nvPicPr>
        <p:blipFill>
          <a:blip r:embed="rId3"/>
          <a:stretch>
            <a:fillRect/>
          </a:stretch>
        </p:blipFill>
        <p:spPr>
          <a:xfrm>
            <a:off x="4647190" y="442913"/>
            <a:ext cx="4136799" cy="1719262"/>
          </a:xfrm>
          <a:prstGeom prst="rect">
            <a:avLst/>
          </a:prstGeom>
        </p:spPr>
      </p:pic>
      <p:pic>
        <p:nvPicPr>
          <p:cNvPr id="9" name="图片 8">
            <a:extLst>
              <a:ext uri="{FF2B5EF4-FFF2-40B4-BE49-F238E27FC236}">
                <a16:creationId xmlns:a16="http://schemas.microsoft.com/office/drawing/2014/main" id="{8D822075-2D29-82C8-5237-1F58E16037C8}"/>
              </a:ext>
            </a:extLst>
          </p:cNvPr>
          <p:cNvPicPr>
            <a:picLocks noChangeAspect="1"/>
          </p:cNvPicPr>
          <p:nvPr/>
        </p:nvPicPr>
        <p:blipFill>
          <a:blip r:embed="rId4"/>
          <a:stretch>
            <a:fillRect/>
          </a:stretch>
        </p:blipFill>
        <p:spPr>
          <a:xfrm>
            <a:off x="4647190" y="2456385"/>
            <a:ext cx="3756192" cy="1678247"/>
          </a:xfrm>
          <a:prstGeom prst="rect">
            <a:avLst/>
          </a:prstGeom>
        </p:spPr>
      </p:pic>
    </p:spTree>
    <p:extLst>
      <p:ext uri="{BB962C8B-B14F-4D97-AF65-F5344CB8AC3E}">
        <p14:creationId xmlns:p14="http://schemas.microsoft.com/office/powerpoint/2010/main" val="19067731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idx="4294967295"/>
          </p:nvPr>
        </p:nvSpPr>
        <p:spPr>
          <a:xfrm>
            <a:off x="604238" y="311210"/>
            <a:ext cx="1409699" cy="446982"/>
          </a:xfrm>
          <a:prstGeom prst="rect">
            <a:avLst/>
          </a:prstGeom>
        </p:spPr>
        <p:txBody>
          <a:bodyPr spcFirstLastPara="1" wrap="square" lIns="91425" tIns="91425" rIns="91425" bIns="91425" anchor="t" anchorCtr="0">
            <a:noAutofit/>
          </a:bodyPr>
          <a:lstStyle/>
          <a:p>
            <a:pPr marL="0" lvl="0" indent="0"/>
            <a:r>
              <a:rPr lang="en-US" altLang="zh-CN" sz="2000" dirty="0">
                <a:solidFill>
                  <a:srgbClr val="0070C0"/>
                </a:solidFill>
                <a:latin typeface="微软雅黑 Light" panose="020B0502040204020203" pitchFamily="34" charset="-122"/>
                <a:ea typeface="微软雅黑 Light" panose="020B0502040204020203" pitchFamily="34" charset="-122"/>
                <a:cs typeface="Arial"/>
              </a:rPr>
              <a:t>ResNet-18</a:t>
            </a:r>
            <a:endParaRPr sz="2000" dirty="0">
              <a:solidFill>
                <a:srgbClr val="0070C0"/>
              </a:solidFill>
              <a:latin typeface="微软雅黑 Light" panose="020B0502040204020203" pitchFamily="34" charset="-122"/>
              <a:ea typeface="微软雅黑 Light" panose="020B0502040204020203" pitchFamily="34" charset="-122"/>
              <a:cs typeface="Arial"/>
            </a:endParaRPr>
          </a:p>
        </p:txBody>
      </p:sp>
      <p:sp>
        <p:nvSpPr>
          <p:cNvPr id="2" name="Rectangle 2">
            <a:extLst>
              <a:ext uri="{FF2B5EF4-FFF2-40B4-BE49-F238E27FC236}">
                <a16:creationId xmlns:a16="http://schemas.microsoft.com/office/drawing/2014/main" id="{877CEBC2-EF3D-4D42-96B0-8D6E0FCA1EF2}"/>
              </a:ext>
            </a:extLst>
          </p:cNvPr>
          <p:cNvSpPr>
            <a:spLocks noChangeArrowheads="1"/>
          </p:cNvSpPr>
          <p:nvPr/>
        </p:nvSpPr>
        <p:spPr bwMode="auto">
          <a:xfrm>
            <a:off x="3883742" y="14797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a:extLst>
              <a:ext uri="{FF2B5EF4-FFF2-40B4-BE49-F238E27FC236}">
                <a16:creationId xmlns:a16="http://schemas.microsoft.com/office/drawing/2014/main" id="{18585B03-D91A-4C90-9050-6FA0030C9C33}"/>
              </a:ext>
            </a:extLst>
          </p:cNvPr>
          <p:cNvSpPr>
            <a:spLocks noChangeArrowheads="1"/>
          </p:cNvSpPr>
          <p:nvPr/>
        </p:nvSpPr>
        <p:spPr bwMode="auto">
          <a:xfrm>
            <a:off x="594852" y="8504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9F1FBD77-4682-499D-FB17-6F55CC1E357F}"/>
              </a:ext>
            </a:extLst>
          </p:cNvPr>
          <p:cNvPicPr>
            <a:picLocks noChangeAspect="1"/>
          </p:cNvPicPr>
          <p:nvPr/>
        </p:nvPicPr>
        <p:blipFill>
          <a:blip r:embed="rId3"/>
          <a:stretch>
            <a:fillRect/>
          </a:stretch>
        </p:blipFill>
        <p:spPr>
          <a:xfrm rot="5400000">
            <a:off x="3372477" y="-412232"/>
            <a:ext cx="2592235" cy="6185609"/>
          </a:xfrm>
          <a:prstGeom prst="rect">
            <a:avLst/>
          </a:prstGeom>
        </p:spPr>
      </p:pic>
      <p:sp>
        <p:nvSpPr>
          <p:cNvPr id="8" name="Google Shape;5724;p99">
            <a:extLst>
              <a:ext uri="{FF2B5EF4-FFF2-40B4-BE49-F238E27FC236}">
                <a16:creationId xmlns:a16="http://schemas.microsoft.com/office/drawing/2014/main" id="{BE9612E4-08E7-6CCB-B408-739265E988B7}"/>
              </a:ext>
            </a:extLst>
          </p:cNvPr>
          <p:cNvSpPr/>
          <p:nvPr/>
        </p:nvSpPr>
        <p:spPr>
          <a:xfrm rot="16200000">
            <a:off x="21901" y="1998333"/>
            <a:ext cx="1299229" cy="266702"/>
          </a:xfrm>
          <a:prstGeom prst="rect">
            <a:avLst/>
          </a:prstGeom>
          <a:solidFill>
            <a:srgbClr val="B2D9FF"/>
          </a:soli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dirty="0">
                <a:solidFill>
                  <a:schemeClr val="bg2"/>
                </a:solidFill>
              </a:rPr>
              <a:t>Conv(</a:t>
            </a:r>
            <a:r>
              <a:rPr lang="en-US" altLang="zh-CN" sz="1200" dirty="0">
                <a:solidFill>
                  <a:schemeClr val="bg2"/>
                </a:solidFill>
              </a:rPr>
              <a:t>n</a:t>
            </a:r>
            <a:r>
              <a:rPr lang="en" sz="1200" dirty="0">
                <a:solidFill>
                  <a:schemeClr val="bg2"/>
                </a:solidFill>
              </a:rPr>
              <a:t>,</a:t>
            </a:r>
            <a:r>
              <a:rPr lang="en-US" altLang="zh-CN" sz="1200" dirty="0">
                <a:solidFill>
                  <a:schemeClr val="bg2"/>
                </a:solidFill>
              </a:rPr>
              <a:t> 7</a:t>
            </a:r>
            <a:r>
              <a:rPr lang="zh-CN" altLang="zh-CN" sz="1200" dirty="0">
                <a:solidFill>
                  <a:schemeClr val="bg2"/>
                </a:solidFill>
              </a:rPr>
              <a:t>×</a:t>
            </a:r>
            <a:r>
              <a:rPr lang="en-US" altLang="zh-CN" sz="1200" dirty="0">
                <a:solidFill>
                  <a:schemeClr val="bg2"/>
                </a:solidFill>
              </a:rPr>
              <a:t>7)</a:t>
            </a:r>
            <a:endParaRPr sz="1200" dirty="0">
              <a:solidFill>
                <a:schemeClr val="bg2"/>
              </a:solidFill>
            </a:endParaRPr>
          </a:p>
        </p:txBody>
      </p:sp>
      <p:sp>
        <p:nvSpPr>
          <p:cNvPr id="12" name="Google Shape;5724;p99">
            <a:extLst>
              <a:ext uri="{FF2B5EF4-FFF2-40B4-BE49-F238E27FC236}">
                <a16:creationId xmlns:a16="http://schemas.microsoft.com/office/drawing/2014/main" id="{D52EF216-0B89-EE86-5EC8-5214BECE2896}"/>
              </a:ext>
            </a:extLst>
          </p:cNvPr>
          <p:cNvSpPr/>
          <p:nvPr/>
        </p:nvSpPr>
        <p:spPr>
          <a:xfrm rot="16200000">
            <a:off x="421946" y="1996018"/>
            <a:ext cx="1299229" cy="266702"/>
          </a:xfrm>
          <a:prstGeom prst="rect">
            <a:avLst/>
          </a:prstGeom>
          <a:solidFill>
            <a:srgbClr val="FAFAFA"/>
          </a:soli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000" dirty="0">
                <a:solidFill>
                  <a:schemeClr val="bg2"/>
                </a:solidFill>
              </a:rPr>
              <a:t>BatchNormalization</a:t>
            </a:r>
            <a:endParaRPr sz="1000" dirty="0">
              <a:solidFill>
                <a:schemeClr val="bg2"/>
              </a:solidFill>
            </a:endParaRPr>
          </a:p>
        </p:txBody>
      </p:sp>
      <p:sp>
        <p:nvSpPr>
          <p:cNvPr id="13" name="Google Shape;5724;p99">
            <a:extLst>
              <a:ext uri="{FF2B5EF4-FFF2-40B4-BE49-F238E27FC236}">
                <a16:creationId xmlns:a16="http://schemas.microsoft.com/office/drawing/2014/main" id="{14E00D50-6AFB-CD40-146C-1BBF18739F33}"/>
              </a:ext>
            </a:extLst>
          </p:cNvPr>
          <p:cNvSpPr/>
          <p:nvPr/>
        </p:nvSpPr>
        <p:spPr>
          <a:xfrm rot="16200000">
            <a:off x="792825" y="1996019"/>
            <a:ext cx="1299229" cy="266702"/>
          </a:xfrm>
          <a:prstGeom prst="rect">
            <a:avLst/>
          </a:prstGeom>
          <a:solidFill>
            <a:srgbClr val="66BFFF"/>
          </a:soli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200" dirty="0"/>
              <a:t>Max-Pool</a:t>
            </a:r>
          </a:p>
        </p:txBody>
      </p:sp>
      <p:sp>
        <p:nvSpPr>
          <p:cNvPr id="16" name="Google Shape;5724;p99">
            <a:extLst>
              <a:ext uri="{FF2B5EF4-FFF2-40B4-BE49-F238E27FC236}">
                <a16:creationId xmlns:a16="http://schemas.microsoft.com/office/drawing/2014/main" id="{9E43BF3C-60A9-8097-5279-2699A78ECB06}"/>
              </a:ext>
            </a:extLst>
          </p:cNvPr>
          <p:cNvSpPr/>
          <p:nvPr/>
        </p:nvSpPr>
        <p:spPr>
          <a:xfrm rot="16200000">
            <a:off x="7245137" y="1960232"/>
            <a:ext cx="1299229" cy="266702"/>
          </a:xfrm>
          <a:prstGeom prst="rect">
            <a:avLst/>
          </a:prstGeom>
          <a:solidFill>
            <a:srgbClr val="66BFFF"/>
          </a:soli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200" dirty="0"/>
              <a:t>Avg-Pool</a:t>
            </a:r>
          </a:p>
        </p:txBody>
      </p:sp>
      <p:sp>
        <p:nvSpPr>
          <p:cNvPr id="17" name="Google Shape;5724;p99">
            <a:extLst>
              <a:ext uri="{FF2B5EF4-FFF2-40B4-BE49-F238E27FC236}">
                <a16:creationId xmlns:a16="http://schemas.microsoft.com/office/drawing/2014/main" id="{3D06B776-0DEE-E44D-2B82-5942233A6566}"/>
              </a:ext>
            </a:extLst>
          </p:cNvPr>
          <p:cNvSpPr/>
          <p:nvPr/>
        </p:nvSpPr>
        <p:spPr>
          <a:xfrm rot="16200000">
            <a:off x="7672777" y="1955467"/>
            <a:ext cx="1299229" cy="266702"/>
          </a:xfrm>
          <a:prstGeom prst="rect">
            <a:avLst/>
          </a:prstGeom>
          <a:solidFill>
            <a:srgbClr val="FAFAFA"/>
          </a:solidFill>
          <a:ln w="127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000" dirty="0">
                <a:solidFill>
                  <a:schemeClr val="bg2"/>
                </a:solidFill>
              </a:rPr>
              <a:t>Dense</a:t>
            </a:r>
            <a:endParaRPr sz="1000" dirty="0">
              <a:solidFill>
                <a:schemeClr val="bg2"/>
              </a:solidFill>
            </a:endParaRPr>
          </a:p>
        </p:txBody>
      </p:sp>
      <p:cxnSp>
        <p:nvCxnSpPr>
          <p:cNvPr id="19" name="直接箭头连接符 18">
            <a:extLst>
              <a:ext uri="{FF2B5EF4-FFF2-40B4-BE49-F238E27FC236}">
                <a16:creationId xmlns:a16="http://schemas.microsoft.com/office/drawing/2014/main" id="{BA9EA5E0-AB01-DABF-C632-0B7E0DAC0271}"/>
              </a:ext>
            </a:extLst>
          </p:cNvPr>
          <p:cNvCxnSpPr>
            <a:cxnSpLocks/>
            <a:endCxn id="8" idx="0"/>
          </p:cNvCxnSpPr>
          <p:nvPr/>
        </p:nvCxnSpPr>
        <p:spPr>
          <a:xfrm>
            <a:off x="214313" y="2131684"/>
            <a:ext cx="3238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762CEAFA-8837-F1FC-AC56-BBC9DBF86AF8}"/>
              </a:ext>
            </a:extLst>
          </p:cNvPr>
          <p:cNvCxnSpPr>
            <a:cxnSpLocks/>
            <a:stCxn id="8" idx="2"/>
          </p:cNvCxnSpPr>
          <p:nvPr/>
        </p:nvCxnSpPr>
        <p:spPr>
          <a:xfrm>
            <a:off x="804867" y="2131684"/>
            <a:ext cx="133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1BBB17D1-0223-7030-2922-0EAB5AB5E736}"/>
              </a:ext>
            </a:extLst>
          </p:cNvPr>
          <p:cNvCxnSpPr>
            <a:cxnSpLocks/>
            <a:stCxn id="12" idx="2"/>
          </p:cNvCxnSpPr>
          <p:nvPr/>
        </p:nvCxnSpPr>
        <p:spPr>
          <a:xfrm>
            <a:off x="1204912" y="2129369"/>
            <a:ext cx="104176" cy="2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8DEFCA15-FBB0-AFA6-45BA-E21F0067C542}"/>
              </a:ext>
            </a:extLst>
          </p:cNvPr>
          <p:cNvCxnSpPr>
            <a:cxnSpLocks/>
          </p:cNvCxnSpPr>
          <p:nvPr/>
        </p:nvCxnSpPr>
        <p:spPr>
          <a:xfrm>
            <a:off x="8455743" y="2093584"/>
            <a:ext cx="3238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794E7A33-DDB5-8D97-5F4C-7228B427EE59}"/>
              </a:ext>
            </a:extLst>
          </p:cNvPr>
          <p:cNvCxnSpPr>
            <a:cxnSpLocks/>
            <a:stCxn id="16" idx="2"/>
            <a:endCxn id="17" idx="0"/>
          </p:cNvCxnSpPr>
          <p:nvPr/>
        </p:nvCxnSpPr>
        <p:spPr>
          <a:xfrm flipV="1">
            <a:off x="8028103" y="2088818"/>
            <a:ext cx="160938" cy="4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8408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2"/>
          <p:cNvSpPr txBox="1">
            <a:spLocks noGrp="1"/>
          </p:cNvSpPr>
          <p:nvPr>
            <p:ph type="subTitle" idx="4294967295"/>
          </p:nvPr>
        </p:nvSpPr>
        <p:spPr>
          <a:xfrm>
            <a:off x="1361009" y="542129"/>
            <a:ext cx="9570720" cy="4454184"/>
          </a:xfrm>
          <a:prstGeom prst="rect">
            <a:avLst/>
          </a:prstGeom>
        </p:spPr>
        <p:txBody>
          <a:bodyPr spcFirstLastPara="1" wrap="square" lIns="91425" tIns="91425" rIns="91425" bIns="91425" anchor="t" anchorCtr="0">
            <a:noAutofit/>
          </a:bodyPr>
          <a:lstStyle/>
          <a:p>
            <a:pPr marL="0" indent="0">
              <a:buNone/>
            </a:pPr>
            <a:r>
              <a:rPr lang="en-US" altLang="zh-CN" sz="1400" b="1" dirty="0">
                <a:solidFill>
                  <a:srgbClr val="569CD6"/>
                </a:solidFill>
                <a:effectLst/>
                <a:latin typeface="Consolas" panose="020B0609020204030204" pitchFamily="49" charset="0"/>
              </a:rPr>
              <a:t>class</a:t>
            </a:r>
            <a:r>
              <a:rPr lang="en-US" altLang="zh-CN" sz="1400" b="1" dirty="0">
                <a:solidFill>
                  <a:srgbClr val="D4D4D4"/>
                </a:solidFill>
                <a:effectLst/>
                <a:latin typeface="Consolas" panose="020B0609020204030204" pitchFamily="49" charset="0"/>
              </a:rPr>
              <a:t> </a:t>
            </a:r>
            <a:r>
              <a:rPr lang="en-US" altLang="zh-CN" sz="1400" b="1" dirty="0" err="1">
                <a:solidFill>
                  <a:srgbClr val="4EC9B0"/>
                </a:solidFill>
                <a:effectLst/>
                <a:latin typeface="Consolas" panose="020B0609020204030204" pitchFamily="49" charset="0"/>
              </a:rPr>
              <a:t>ResnetBlock</a:t>
            </a:r>
            <a:r>
              <a:rPr lang="en-US" altLang="zh-CN" sz="1400" b="1" dirty="0">
                <a:solidFill>
                  <a:srgbClr val="D4D4D4"/>
                </a:solidFill>
                <a:effectLst/>
                <a:latin typeface="Consolas" panose="020B0609020204030204" pitchFamily="49" charset="0"/>
              </a:rPr>
              <a:t>(</a:t>
            </a:r>
            <a:r>
              <a:rPr lang="en-US" altLang="zh-CN" sz="1400" b="1" dirty="0" err="1">
                <a:solidFill>
                  <a:srgbClr val="4EC9B0"/>
                </a:solidFill>
                <a:effectLst/>
                <a:latin typeface="Consolas" panose="020B0609020204030204" pitchFamily="49" charset="0"/>
              </a:rPr>
              <a:t>tf</a:t>
            </a:r>
            <a:r>
              <a:rPr lang="en-US" altLang="zh-CN" sz="1400" b="1" dirty="0" err="1">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keras</a:t>
            </a:r>
            <a:r>
              <a:rPr lang="en-US" altLang="zh-CN" sz="1400" b="1" dirty="0" err="1">
                <a:solidFill>
                  <a:srgbClr val="D4D4D4"/>
                </a:solidFill>
                <a:effectLst/>
                <a:latin typeface="Consolas" panose="020B0609020204030204" pitchFamily="49" charset="0"/>
              </a:rPr>
              <a:t>.</a:t>
            </a:r>
            <a:r>
              <a:rPr lang="en-US" altLang="zh-CN" sz="1400" b="1" dirty="0" err="1">
                <a:solidFill>
                  <a:srgbClr val="4EC9B0"/>
                </a:solidFill>
                <a:effectLst/>
                <a:latin typeface="Consolas" panose="020B0609020204030204" pitchFamily="49" charset="0"/>
              </a:rPr>
              <a:t>layers</a:t>
            </a:r>
            <a:r>
              <a:rPr lang="en-US" altLang="zh-CN" sz="1400" b="1" dirty="0" err="1">
                <a:solidFill>
                  <a:srgbClr val="D4D4D4"/>
                </a:solidFill>
                <a:effectLst/>
                <a:latin typeface="Consolas" panose="020B0609020204030204" pitchFamily="49" charset="0"/>
              </a:rPr>
              <a:t>.</a:t>
            </a:r>
            <a:r>
              <a:rPr lang="en-US" altLang="zh-CN" sz="1400" b="1" dirty="0" err="1">
                <a:solidFill>
                  <a:srgbClr val="4EC9B0"/>
                </a:solidFill>
                <a:effectLst/>
                <a:latin typeface="Consolas" panose="020B0609020204030204" pitchFamily="49" charset="0"/>
              </a:rPr>
              <a:t>Layer</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569CD6"/>
                </a:solidFill>
                <a:effectLst/>
                <a:latin typeface="Consolas" panose="020B0609020204030204" pitchFamily="49" charset="0"/>
              </a:rPr>
              <a:t>def</a:t>
            </a:r>
            <a:r>
              <a:rPr lang="en-US" altLang="zh-CN" sz="1400" b="1" dirty="0">
                <a:solidFill>
                  <a:srgbClr val="D4D4D4"/>
                </a:solidFill>
                <a:effectLst/>
                <a:latin typeface="Consolas" panose="020B0609020204030204" pitchFamily="49" charset="0"/>
              </a:rPr>
              <a:t> </a:t>
            </a:r>
            <a:r>
              <a:rPr lang="en-US" altLang="zh-CN" sz="1400" b="1" dirty="0">
                <a:solidFill>
                  <a:srgbClr val="DCDCAA"/>
                </a:solidFill>
                <a:effectLst/>
                <a:latin typeface="Consolas" panose="020B0609020204030204" pitchFamily="49" charset="0"/>
              </a:rPr>
              <a:t>__</a:t>
            </a:r>
            <a:r>
              <a:rPr lang="en-US" altLang="zh-CN" sz="1400" b="1" dirty="0" err="1">
                <a:solidFill>
                  <a:srgbClr val="DCDCAA"/>
                </a:solidFill>
                <a:effectLst/>
                <a:latin typeface="Consolas" panose="020B0609020204030204" pitchFamily="49" charset="0"/>
              </a:rPr>
              <a:t>init</a:t>
            </a:r>
            <a:r>
              <a:rPr lang="en-US" altLang="zh-CN" sz="1400" b="1" dirty="0">
                <a:solidFill>
                  <a:srgbClr val="DCDCAA"/>
                </a:solidFill>
                <a:effectLst/>
                <a:latin typeface="Consolas" panose="020B0609020204030204" pitchFamily="49" charset="0"/>
              </a:rPr>
              <a:t>__</a:t>
            </a:r>
            <a:r>
              <a:rPr lang="en-US" altLang="zh-CN" sz="1400" b="1" dirty="0">
                <a:solidFill>
                  <a:srgbClr val="D4D4D4"/>
                </a:solidFill>
                <a:effectLst/>
                <a:latin typeface="Consolas" panose="020B0609020204030204" pitchFamily="49" charset="0"/>
              </a:rPr>
              <a:t>(</a:t>
            </a:r>
            <a:r>
              <a:rPr lang="en-US" altLang="zh-CN" sz="1400" b="1" dirty="0">
                <a:solidFill>
                  <a:srgbClr val="9CDCFE"/>
                </a:solidFill>
                <a:effectLst/>
                <a:latin typeface="Consolas" panose="020B0609020204030204" pitchFamily="49" charset="0"/>
              </a:rPr>
              <a:t>self</a:t>
            </a: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num_channels</a:t>
            </a: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num_residuals</a:t>
            </a: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first_block</a:t>
            </a:r>
            <a:r>
              <a:rPr lang="en-US" altLang="zh-CN" sz="1400" b="1" dirty="0">
                <a:solidFill>
                  <a:srgbClr val="D4D4D4"/>
                </a:solidFill>
                <a:effectLst/>
                <a:latin typeface="Consolas" panose="020B0609020204030204" pitchFamily="49" charset="0"/>
              </a:rPr>
              <a:t>=</a:t>
            </a:r>
            <a:r>
              <a:rPr lang="en-US" altLang="zh-CN" sz="1400" b="1" dirty="0">
                <a:solidFill>
                  <a:srgbClr val="569CD6"/>
                </a:solidFill>
                <a:effectLst/>
                <a:latin typeface="Consolas" panose="020B0609020204030204" pitchFamily="49" charset="0"/>
              </a:rPr>
              <a:t>False</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kwargs</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4EC9B0"/>
                </a:solidFill>
                <a:effectLst/>
                <a:latin typeface="Consolas" panose="020B0609020204030204" pitchFamily="49" charset="0"/>
              </a:rPr>
              <a:t>super</a:t>
            </a:r>
            <a:r>
              <a:rPr lang="en-US" altLang="zh-CN" sz="1400" b="1" dirty="0">
                <a:solidFill>
                  <a:srgbClr val="D4D4D4"/>
                </a:solidFill>
                <a:effectLst/>
                <a:latin typeface="Consolas" panose="020B0609020204030204" pitchFamily="49" charset="0"/>
              </a:rPr>
              <a:t>(</a:t>
            </a:r>
            <a:r>
              <a:rPr lang="en-US" altLang="zh-CN" sz="1400" b="1" dirty="0" err="1">
                <a:solidFill>
                  <a:srgbClr val="4EC9B0"/>
                </a:solidFill>
                <a:effectLst/>
                <a:latin typeface="Consolas" panose="020B0609020204030204" pitchFamily="49" charset="0"/>
              </a:rPr>
              <a:t>ResnetBlock</a:t>
            </a: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self</a:t>
            </a:r>
            <a:r>
              <a:rPr lang="en-US" altLang="zh-CN" sz="1400" b="1" dirty="0">
                <a:solidFill>
                  <a:srgbClr val="D4D4D4"/>
                </a:solidFill>
                <a:effectLst/>
                <a:latin typeface="Consolas" panose="020B0609020204030204" pitchFamily="49" charset="0"/>
              </a:rPr>
              <a:t>).</a:t>
            </a:r>
            <a:r>
              <a:rPr lang="en-US" altLang="zh-CN" sz="1400" b="1" dirty="0">
                <a:solidFill>
                  <a:srgbClr val="DCDCAA"/>
                </a:solidFill>
                <a:effectLst/>
                <a:latin typeface="Consolas" panose="020B0609020204030204" pitchFamily="49" charset="0"/>
              </a:rPr>
              <a:t>__</a:t>
            </a:r>
            <a:r>
              <a:rPr lang="en-US" altLang="zh-CN" sz="1400" b="1" dirty="0" err="1">
                <a:solidFill>
                  <a:srgbClr val="DCDCAA"/>
                </a:solidFill>
                <a:effectLst/>
                <a:latin typeface="Consolas" panose="020B0609020204030204" pitchFamily="49" charset="0"/>
              </a:rPr>
              <a:t>init</a:t>
            </a:r>
            <a:r>
              <a:rPr lang="en-US" altLang="zh-CN" sz="1400" b="1" dirty="0">
                <a:solidFill>
                  <a:srgbClr val="DCDCAA"/>
                </a:solidFill>
                <a:effectLst/>
                <a:latin typeface="Consolas" panose="020B0609020204030204" pitchFamily="49" charset="0"/>
              </a:rPr>
              <a:t>__</a:t>
            </a:r>
            <a:r>
              <a:rPr lang="en-US" altLang="zh-CN" sz="1400" b="1" dirty="0">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kwargs</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self</a:t>
            </a:r>
            <a:r>
              <a:rPr lang="en-US" altLang="zh-CN" sz="1400" b="1" dirty="0" err="1">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residual_layers</a:t>
            </a:r>
            <a:r>
              <a:rPr lang="en-US" altLang="zh-CN" sz="1400" b="1" dirty="0">
                <a:solidFill>
                  <a:srgbClr val="D4D4D4"/>
                </a:solidFill>
                <a:effectLst/>
                <a:latin typeface="Consolas" panose="020B0609020204030204" pitchFamily="49" charset="0"/>
              </a:rPr>
              <a:t> = []</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C586C0"/>
                </a:solidFill>
                <a:effectLst/>
                <a:latin typeface="Consolas" panose="020B0609020204030204" pitchFamily="49" charset="0"/>
              </a:rPr>
              <a:t>for</a:t>
            </a: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i</a:t>
            </a:r>
            <a:r>
              <a:rPr lang="en-US" altLang="zh-CN" sz="1400" b="1" dirty="0">
                <a:solidFill>
                  <a:srgbClr val="D4D4D4"/>
                </a:solidFill>
                <a:effectLst/>
                <a:latin typeface="Consolas" panose="020B0609020204030204" pitchFamily="49" charset="0"/>
              </a:rPr>
              <a:t> </a:t>
            </a:r>
            <a:r>
              <a:rPr lang="en-US" altLang="zh-CN" sz="1400" b="1" dirty="0">
                <a:solidFill>
                  <a:srgbClr val="C586C0"/>
                </a:solidFill>
                <a:effectLst/>
                <a:latin typeface="Consolas" panose="020B0609020204030204" pitchFamily="49" charset="0"/>
              </a:rPr>
              <a:t>in</a:t>
            </a:r>
            <a:r>
              <a:rPr lang="en-US" altLang="zh-CN" sz="1400" b="1" dirty="0">
                <a:solidFill>
                  <a:srgbClr val="D4D4D4"/>
                </a:solidFill>
                <a:effectLst/>
                <a:latin typeface="Consolas" panose="020B0609020204030204" pitchFamily="49" charset="0"/>
              </a:rPr>
              <a:t> </a:t>
            </a:r>
            <a:r>
              <a:rPr lang="en-US" altLang="zh-CN" sz="1400" b="1" dirty="0">
                <a:solidFill>
                  <a:srgbClr val="4EC9B0"/>
                </a:solidFill>
                <a:effectLst/>
                <a:latin typeface="Consolas" panose="020B0609020204030204" pitchFamily="49" charset="0"/>
              </a:rPr>
              <a:t>range</a:t>
            </a:r>
            <a:r>
              <a:rPr lang="en-US" altLang="zh-CN" sz="1400" b="1" dirty="0">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num_residuals</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C586C0"/>
                </a:solidFill>
                <a:effectLst/>
                <a:latin typeface="Consolas" panose="020B0609020204030204" pitchFamily="49" charset="0"/>
              </a:rPr>
              <a:t>if</a:t>
            </a: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i</a:t>
            </a:r>
            <a:r>
              <a:rPr lang="en-US" altLang="zh-CN" sz="1400" b="1" dirty="0">
                <a:solidFill>
                  <a:srgbClr val="D4D4D4"/>
                </a:solidFill>
                <a:effectLst/>
                <a:latin typeface="Consolas" panose="020B0609020204030204" pitchFamily="49" charset="0"/>
              </a:rPr>
              <a:t> == </a:t>
            </a:r>
            <a:r>
              <a:rPr lang="en-US" altLang="zh-CN" sz="1400" b="1" dirty="0">
                <a:solidFill>
                  <a:srgbClr val="B5CEA8"/>
                </a:solidFill>
                <a:effectLst/>
                <a:latin typeface="Consolas" panose="020B0609020204030204" pitchFamily="49" charset="0"/>
              </a:rPr>
              <a:t>0</a:t>
            </a:r>
            <a:r>
              <a:rPr lang="en-US" altLang="zh-CN" sz="1400" b="1" dirty="0">
                <a:solidFill>
                  <a:srgbClr val="D4D4D4"/>
                </a:solidFill>
                <a:effectLst/>
                <a:latin typeface="Consolas" panose="020B0609020204030204" pitchFamily="49" charset="0"/>
              </a:rPr>
              <a:t> </a:t>
            </a:r>
            <a:r>
              <a:rPr lang="en-US" altLang="zh-CN" sz="1400" b="1" dirty="0">
                <a:solidFill>
                  <a:srgbClr val="569CD6"/>
                </a:solidFill>
                <a:effectLst/>
                <a:latin typeface="Consolas" panose="020B0609020204030204" pitchFamily="49" charset="0"/>
              </a:rPr>
              <a:t>and</a:t>
            </a:r>
            <a:r>
              <a:rPr lang="en-US" altLang="zh-CN" sz="1400" b="1" dirty="0">
                <a:solidFill>
                  <a:srgbClr val="D4D4D4"/>
                </a:solidFill>
                <a:effectLst/>
                <a:latin typeface="Consolas" panose="020B0609020204030204" pitchFamily="49" charset="0"/>
              </a:rPr>
              <a:t> </a:t>
            </a:r>
            <a:r>
              <a:rPr lang="en-US" altLang="zh-CN" sz="1400" b="1" dirty="0">
                <a:solidFill>
                  <a:srgbClr val="569CD6"/>
                </a:solidFill>
                <a:effectLst/>
                <a:latin typeface="Consolas" panose="020B0609020204030204" pitchFamily="49" charset="0"/>
              </a:rPr>
              <a:t>not</a:t>
            </a: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first_block</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self</a:t>
            </a:r>
            <a:r>
              <a:rPr lang="en-US" altLang="zh-CN" sz="1400" b="1" dirty="0" err="1">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residual_layers</a:t>
            </a:r>
            <a:r>
              <a:rPr lang="en-US" altLang="zh-CN" sz="1400" b="1" dirty="0" err="1">
                <a:solidFill>
                  <a:srgbClr val="D4D4D4"/>
                </a:solidFill>
                <a:effectLst/>
                <a:latin typeface="Consolas" panose="020B0609020204030204" pitchFamily="49" charset="0"/>
              </a:rPr>
              <a:t>.</a:t>
            </a:r>
            <a:r>
              <a:rPr lang="en-US" altLang="zh-CN" sz="1400" b="1" dirty="0" err="1">
                <a:solidFill>
                  <a:srgbClr val="DCDCAA"/>
                </a:solidFill>
                <a:effectLst/>
                <a:latin typeface="Consolas" panose="020B0609020204030204" pitchFamily="49" charset="0"/>
              </a:rPr>
              <a:t>append</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4EC9B0"/>
                </a:solidFill>
                <a:effectLst/>
                <a:latin typeface="Consolas" panose="020B0609020204030204" pitchFamily="49" charset="0"/>
              </a:rPr>
              <a:t>Residual</a:t>
            </a:r>
            <a:r>
              <a:rPr lang="en-US" altLang="zh-CN" sz="1400" b="1" dirty="0">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num_channels</a:t>
            </a: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use_1x1conv</a:t>
            </a:r>
            <a:r>
              <a:rPr lang="en-US" altLang="zh-CN" sz="1400" b="1" dirty="0">
                <a:solidFill>
                  <a:srgbClr val="D4D4D4"/>
                </a:solidFill>
                <a:effectLst/>
                <a:latin typeface="Consolas" panose="020B0609020204030204" pitchFamily="49" charset="0"/>
              </a:rPr>
              <a:t>=</a:t>
            </a:r>
            <a:r>
              <a:rPr lang="en-US" altLang="zh-CN" sz="1400" b="1" dirty="0">
                <a:solidFill>
                  <a:srgbClr val="569CD6"/>
                </a:solidFill>
                <a:effectLst/>
                <a:latin typeface="Consolas" panose="020B0609020204030204" pitchFamily="49" charset="0"/>
              </a:rPr>
              <a:t>True</a:t>
            </a: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strides</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2</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C586C0"/>
                </a:solidFill>
                <a:effectLst/>
                <a:latin typeface="Consolas" panose="020B0609020204030204" pitchFamily="49" charset="0"/>
              </a:rPr>
              <a:t>else</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self</a:t>
            </a:r>
            <a:r>
              <a:rPr lang="en-US" altLang="zh-CN" sz="1400" b="1" dirty="0" err="1">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residual_layers</a:t>
            </a:r>
            <a:r>
              <a:rPr lang="en-US" altLang="zh-CN" sz="1400" b="1" dirty="0" err="1">
                <a:solidFill>
                  <a:srgbClr val="D4D4D4"/>
                </a:solidFill>
                <a:effectLst/>
                <a:latin typeface="Consolas" panose="020B0609020204030204" pitchFamily="49" charset="0"/>
              </a:rPr>
              <a:t>.</a:t>
            </a:r>
            <a:r>
              <a:rPr lang="en-US" altLang="zh-CN" sz="1400" b="1" dirty="0" err="1">
                <a:solidFill>
                  <a:srgbClr val="DCDCAA"/>
                </a:solidFill>
                <a:effectLst/>
                <a:latin typeface="Consolas" panose="020B0609020204030204" pitchFamily="49" charset="0"/>
              </a:rPr>
              <a:t>append</a:t>
            </a:r>
            <a:r>
              <a:rPr lang="en-US" altLang="zh-CN" sz="1400" b="1" dirty="0">
                <a:solidFill>
                  <a:srgbClr val="D4D4D4"/>
                </a:solidFill>
                <a:effectLst/>
                <a:latin typeface="Consolas" panose="020B0609020204030204" pitchFamily="49" charset="0"/>
              </a:rPr>
              <a:t>(</a:t>
            </a:r>
            <a:r>
              <a:rPr lang="en-US" altLang="zh-CN" sz="1400" b="1" dirty="0">
                <a:solidFill>
                  <a:srgbClr val="4EC9B0"/>
                </a:solidFill>
                <a:effectLst/>
                <a:latin typeface="Consolas" panose="020B0609020204030204" pitchFamily="49" charset="0"/>
              </a:rPr>
              <a:t>Residual</a:t>
            </a:r>
            <a:r>
              <a:rPr lang="en-US" altLang="zh-CN" sz="1400" b="1" dirty="0">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num_channels</a:t>
            </a:r>
            <a:r>
              <a:rPr lang="en-US" altLang="zh-CN" sz="1400" b="1" dirty="0">
                <a:solidFill>
                  <a:srgbClr val="D4D4D4"/>
                </a:solidFill>
                <a:effectLst/>
                <a:latin typeface="Consolas" panose="020B0609020204030204" pitchFamily="49" charset="0"/>
              </a:rPr>
              <a:t>))</a:t>
            </a:r>
          </a:p>
          <a:p>
            <a:pPr marL="0" indent="0">
              <a:buNone/>
            </a:pPr>
            <a:br>
              <a:rPr lang="en-US" altLang="zh-CN" sz="1400" b="1" dirty="0">
                <a:solidFill>
                  <a:srgbClr val="D4D4D4"/>
                </a:solidFill>
                <a:effectLst/>
                <a:latin typeface="Consolas" panose="020B0609020204030204" pitchFamily="49" charset="0"/>
              </a:rPr>
            </a:br>
            <a:r>
              <a:rPr lang="en-US" altLang="zh-CN" sz="1400" b="1" dirty="0">
                <a:solidFill>
                  <a:srgbClr val="D4D4D4"/>
                </a:solidFill>
                <a:effectLst/>
                <a:latin typeface="Consolas" panose="020B0609020204030204" pitchFamily="49" charset="0"/>
              </a:rPr>
              <a:t>    </a:t>
            </a:r>
            <a:r>
              <a:rPr lang="en-US" altLang="zh-CN" sz="1400" b="1" dirty="0">
                <a:solidFill>
                  <a:srgbClr val="569CD6"/>
                </a:solidFill>
                <a:effectLst/>
                <a:latin typeface="Consolas" panose="020B0609020204030204" pitchFamily="49" charset="0"/>
              </a:rPr>
              <a:t>def</a:t>
            </a:r>
            <a:r>
              <a:rPr lang="en-US" altLang="zh-CN" sz="1400" b="1" dirty="0">
                <a:solidFill>
                  <a:srgbClr val="D4D4D4"/>
                </a:solidFill>
                <a:effectLst/>
                <a:latin typeface="Consolas" panose="020B0609020204030204" pitchFamily="49" charset="0"/>
              </a:rPr>
              <a:t> </a:t>
            </a:r>
            <a:r>
              <a:rPr lang="en-US" altLang="zh-CN" sz="1400" b="1" dirty="0">
                <a:solidFill>
                  <a:srgbClr val="DCDCAA"/>
                </a:solidFill>
                <a:effectLst/>
                <a:latin typeface="Consolas" panose="020B0609020204030204" pitchFamily="49" charset="0"/>
              </a:rPr>
              <a:t>call</a:t>
            </a:r>
            <a:r>
              <a:rPr lang="en-US" altLang="zh-CN" sz="1400" b="1" dirty="0">
                <a:solidFill>
                  <a:srgbClr val="D4D4D4"/>
                </a:solidFill>
                <a:effectLst/>
                <a:latin typeface="Consolas" panose="020B0609020204030204" pitchFamily="49" charset="0"/>
              </a:rPr>
              <a:t>(</a:t>
            </a:r>
            <a:r>
              <a:rPr lang="en-US" altLang="zh-CN" sz="1400" b="1" dirty="0">
                <a:solidFill>
                  <a:srgbClr val="9CDCFE"/>
                </a:solidFill>
                <a:effectLst/>
                <a:latin typeface="Consolas" panose="020B0609020204030204" pitchFamily="49" charset="0"/>
              </a:rPr>
              <a:t>self</a:t>
            </a: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X</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C586C0"/>
                </a:solidFill>
                <a:effectLst/>
                <a:latin typeface="Consolas" panose="020B0609020204030204" pitchFamily="49" charset="0"/>
              </a:rPr>
              <a:t>for</a:t>
            </a: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layer</a:t>
            </a:r>
            <a:r>
              <a:rPr lang="en-US" altLang="zh-CN" sz="1400" b="1" dirty="0">
                <a:solidFill>
                  <a:srgbClr val="D4D4D4"/>
                </a:solidFill>
                <a:effectLst/>
                <a:latin typeface="Consolas" panose="020B0609020204030204" pitchFamily="49" charset="0"/>
              </a:rPr>
              <a:t> </a:t>
            </a:r>
            <a:r>
              <a:rPr lang="en-US" altLang="zh-CN" sz="1400" b="1" dirty="0">
                <a:solidFill>
                  <a:srgbClr val="C586C0"/>
                </a:solidFill>
                <a:effectLst/>
                <a:latin typeface="Consolas" panose="020B0609020204030204" pitchFamily="49" charset="0"/>
              </a:rPr>
              <a:t>in</a:t>
            </a: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self</a:t>
            </a:r>
            <a:r>
              <a:rPr lang="en-US" altLang="zh-CN" sz="1400" b="1" dirty="0" err="1">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residual_layers</a:t>
            </a:r>
            <a:r>
              <a:rPr lang="en-US" altLang="zh-CN" sz="1400" b="1" dirty="0" err="1">
                <a:solidFill>
                  <a:srgbClr val="D4D4D4"/>
                </a:solidFill>
                <a:effectLst/>
                <a:latin typeface="Consolas" panose="020B0609020204030204" pitchFamily="49" charset="0"/>
              </a:rPr>
              <a:t>.layers</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X</a:t>
            </a:r>
            <a:r>
              <a:rPr lang="en-US" altLang="zh-CN" sz="1400" b="1" dirty="0">
                <a:solidFill>
                  <a:srgbClr val="D4D4D4"/>
                </a:solidFill>
                <a:effectLst/>
                <a:latin typeface="Consolas" panose="020B0609020204030204" pitchFamily="49" charset="0"/>
              </a:rPr>
              <a:t> = </a:t>
            </a:r>
            <a:r>
              <a:rPr lang="en-US" altLang="zh-CN" sz="1400" b="1" dirty="0">
                <a:solidFill>
                  <a:srgbClr val="9CDCFE"/>
                </a:solidFill>
                <a:effectLst/>
                <a:latin typeface="Consolas" panose="020B0609020204030204" pitchFamily="49" charset="0"/>
              </a:rPr>
              <a:t>layer</a:t>
            </a:r>
            <a:r>
              <a:rPr lang="en-US" altLang="zh-CN" sz="1400" b="1" dirty="0">
                <a:solidFill>
                  <a:srgbClr val="D4D4D4"/>
                </a:solidFill>
                <a:effectLst/>
                <a:latin typeface="Consolas" panose="020B0609020204030204" pitchFamily="49" charset="0"/>
              </a:rPr>
              <a:t>(</a:t>
            </a:r>
            <a:r>
              <a:rPr lang="en-US" altLang="zh-CN" sz="1400" b="1" dirty="0">
                <a:solidFill>
                  <a:srgbClr val="9CDCFE"/>
                </a:solidFill>
                <a:effectLst/>
                <a:latin typeface="Consolas" panose="020B0609020204030204" pitchFamily="49" charset="0"/>
              </a:rPr>
              <a:t>X</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C586C0"/>
                </a:solidFill>
                <a:effectLst/>
                <a:latin typeface="Consolas" panose="020B0609020204030204" pitchFamily="49" charset="0"/>
              </a:rPr>
              <a:t>return</a:t>
            </a: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X</a:t>
            </a:r>
            <a:endParaRPr lang="en-US" altLang="zh-CN" sz="1400" b="1" dirty="0">
              <a:solidFill>
                <a:srgbClr val="D4D4D4"/>
              </a:solidFill>
              <a:effectLst/>
              <a:latin typeface="Consolas" panose="020B0609020204030204" pitchFamily="49" charset="0"/>
            </a:endParaRPr>
          </a:p>
          <a:p>
            <a:pPr marL="0" indent="0">
              <a:buNone/>
            </a:pPr>
            <a:r>
              <a:rPr lang="en-US" altLang="zh-CN" sz="1400" b="1" dirty="0">
                <a:solidFill>
                  <a:srgbClr val="D4D4D4"/>
                </a:solidFill>
                <a:effectLst/>
                <a:latin typeface="Consolas" panose="020B0609020204030204" pitchFamily="49" charset="0"/>
              </a:rPr>
              <a:t>        </a:t>
            </a:r>
            <a:endParaRPr lang="zh-CN" altLang="en-US" sz="1400" b="1" dirty="0">
              <a:solidFill>
                <a:srgbClr val="D4D4D4"/>
              </a:solidFill>
              <a:effectLst/>
              <a:latin typeface="Consolas" panose="020B0609020204030204" pitchFamily="49" charset="0"/>
            </a:endParaRPr>
          </a:p>
        </p:txBody>
      </p:sp>
      <p:sp>
        <p:nvSpPr>
          <p:cNvPr id="414" name="Google Shape;414;p52"/>
          <p:cNvSpPr txBox="1"/>
          <p:nvPr/>
        </p:nvSpPr>
        <p:spPr>
          <a:xfrm>
            <a:off x="144087" y="147187"/>
            <a:ext cx="2070794" cy="473961"/>
          </a:xfrm>
          <a:prstGeom prst="rect">
            <a:avLst/>
          </a:prstGeom>
          <a:noFill/>
          <a:ln>
            <a:noFill/>
          </a:ln>
        </p:spPr>
        <p:txBody>
          <a:bodyPr spcFirstLastPara="1" wrap="square" lIns="57150" tIns="57150" rIns="57150" bIns="57150" anchor="t" anchorCtr="0">
            <a:noAutofit/>
          </a:bodyPr>
          <a:lstStyle/>
          <a:p>
            <a:pPr marL="0" lvl="0" indent="0" algn="l" rtl="0">
              <a:spcBef>
                <a:spcPts val="0"/>
              </a:spcBef>
              <a:spcAft>
                <a:spcPts val="0"/>
              </a:spcAft>
              <a:buNone/>
            </a:pPr>
            <a:r>
              <a:rPr lang="en-US" altLang="zh-CN" sz="1800" b="1" dirty="0">
                <a:solidFill>
                  <a:srgbClr val="F06292"/>
                </a:solidFill>
              </a:rPr>
              <a:t>#  </a:t>
            </a:r>
            <a:r>
              <a:rPr lang="en-US" altLang="zh-CN" sz="1800" b="1" dirty="0" err="1">
                <a:solidFill>
                  <a:schemeClr val="bg1"/>
                </a:solidFill>
              </a:rPr>
              <a:t>ResNetBlock</a:t>
            </a:r>
            <a:endParaRPr lang="en-US" altLang="zh-CN" sz="1800" b="1" dirty="0">
              <a:solidFill>
                <a:schemeClr val="bg1"/>
              </a:solidFill>
            </a:endParaRPr>
          </a:p>
        </p:txBody>
      </p:sp>
      <p:sp>
        <p:nvSpPr>
          <p:cNvPr id="2" name="Rectangle 2">
            <a:extLst>
              <a:ext uri="{FF2B5EF4-FFF2-40B4-BE49-F238E27FC236}">
                <a16:creationId xmlns:a16="http://schemas.microsoft.com/office/drawing/2014/main" id="{904D585E-C764-F386-4CC5-38B5238DC22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9512931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2"/>
          <p:cNvSpPr txBox="1">
            <a:spLocks noGrp="1"/>
          </p:cNvSpPr>
          <p:nvPr>
            <p:ph type="subTitle" idx="4294967295"/>
          </p:nvPr>
        </p:nvSpPr>
        <p:spPr>
          <a:xfrm>
            <a:off x="1030269" y="768334"/>
            <a:ext cx="9570720" cy="3703994"/>
          </a:xfrm>
          <a:prstGeom prst="rect">
            <a:avLst/>
          </a:prstGeom>
        </p:spPr>
        <p:txBody>
          <a:bodyPr spcFirstLastPara="1" wrap="square" lIns="91425" tIns="91425" rIns="91425" bIns="91425" anchor="t" anchorCtr="0">
            <a:noAutofit/>
          </a:bodyPr>
          <a:lstStyle/>
          <a:p>
            <a:pPr marL="0" indent="0">
              <a:buNone/>
            </a:pPr>
            <a:r>
              <a:rPr lang="en-US" altLang="zh-CN" sz="1400" b="1" dirty="0">
                <a:solidFill>
                  <a:srgbClr val="569CD6"/>
                </a:solidFill>
                <a:effectLst/>
                <a:latin typeface="Consolas" panose="020B0609020204030204" pitchFamily="49" charset="0"/>
              </a:rPr>
              <a:t>def</a:t>
            </a: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net</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C586C0"/>
                </a:solidFill>
                <a:effectLst/>
                <a:latin typeface="Consolas" panose="020B0609020204030204" pitchFamily="49" charset="0"/>
              </a:rPr>
              <a:t>return</a:t>
            </a:r>
            <a:r>
              <a:rPr lang="en-US" altLang="zh-CN" sz="1400" b="1" dirty="0">
                <a:solidFill>
                  <a:srgbClr val="D4D4D4"/>
                </a:solidFill>
                <a:effectLst/>
                <a:latin typeface="Consolas" panose="020B0609020204030204" pitchFamily="49" charset="0"/>
              </a:rPr>
              <a:t> </a:t>
            </a:r>
            <a:r>
              <a:rPr lang="en-US" altLang="zh-CN" sz="1400" b="1" dirty="0" err="1">
                <a:solidFill>
                  <a:srgbClr val="4EC9B0"/>
                </a:solidFill>
                <a:effectLst/>
                <a:latin typeface="Consolas" panose="020B0609020204030204" pitchFamily="49" charset="0"/>
              </a:rPr>
              <a:t>tf</a:t>
            </a:r>
            <a:r>
              <a:rPr lang="en-US" altLang="zh-CN" sz="1400" b="1" dirty="0" err="1">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keras</a:t>
            </a:r>
            <a:r>
              <a:rPr lang="en-US" altLang="zh-CN" sz="1400" b="1" dirty="0" err="1">
                <a:solidFill>
                  <a:srgbClr val="D4D4D4"/>
                </a:solidFill>
                <a:effectLst/>
                <a:latin typeface="Consolas" panose="020B0609020204030204" pitchFamily="49" charset="0"/>
              </a:rPr>
              <a:t>.Sequential</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4EC9B0"/>
                </a:solidFill>
                <a:effectLst/>
                <a:latin typeface="Consolas" panose="020B0609020204030204" pitchFamily="49" charset="0"/>
              </a:rPr>
              <a:t>tf</a:t>
            </a:r>
            <a:r>
              <a:rPr lang="en-US" altLang="zh-CN" sz="1400" b="1" dirty="0">
                <a:solidFill>
                  <a:srgbClr val="D4D4D4"/>
                </a:solidFill>
                <a:effectLst/>
                <a:latin typeface="Consolas" panose="020B0609020204030204" pitchFamily="49" charset="0"/>
              </a:rPr>
              <a:t>.</a:t>
            </a:r>
            <a:r>
              <a:rPr lang="en-US" altLang="zh-CN" sz="1400" b="1" dirty="0">
                <a:solidFill>
                  <a:srgbClr val="9CDCFE"/>
                </a:solidFill>
                <a:effectLst/>
                <a:latin typeface="Consolas" panose="020B0609020204030204" pitchFamily="49" charset="0"/>
              </a:rPr>
              <a:t>keras</a:t>
            </a:r>
            <a:r>
              <a:rPr lang="en-US" altLang="zh-CN" sz="1400" b="1" dirty="0">
                <a:solidFill>
                  <a:srgbClr val="D4D4D4"/>
                </a:solidFill>
                <a:effectLst/>
                <a:latin typeface="Consolas" panose="020B0609020204030204" pitchFamily="49" charset="0"/>
              </a:rPr>
              <a:t>.layers.Conv2D(</a:t>
            </a:r>
            <a:r>
              <a:rPr lang="en-US" altLang="zh-CN" sz="1400" b="1" dirty="0">
                <a:solidFill>
                  <a:srgbClr val="B5CEA8"/>
                </a:solidFill>
                <a:effectLst/>
                <a:latin typeface="Consolas" panose="020B0609020204030204" pitchFamily="49" charset="0"/>
              </a:rPr>
              <a:t>64</a:t>
            </a: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kernel_size</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7</a:t>
            </a: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strides</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2</a:t>
            </a: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padding</a:t>
            </a:r>
            <a:r>
              <a:rPr lang="en-US" altLang="zh-CN" sz="1400" b="1" dirty="0">
                <a:solidFill>
                  <a:srgbClr val="D4D4D4"/>
                </a:solidFill>
                <a:effectLst/>
                <a:latin typeface="Consolas" panose="020B0609020204030204" pitchFamily="49" charset="0"/>
              </a:rPr>
              <a:t>=</a:t>
            </a:r>
            <a:r>
              <a:rPr lang="en-US" altLang="zh-CN" sz="1400" b="1" dirty="0">
                <a:solidFill>
                  <a:srgbClr val="CE9178"/>
                </a:solidFill>
                <a:effectLst/>
                <a:latin typeface="Consolas" panose="020B0609020204030204" pitchFamily="49" charset="0"/>
              </a:rPr>
              <a:t>'same'</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err="1">
                <a:solidFill>
                  <a:srgbClr val="4EC9B0"/>
                </a:solidFill>
                <a:effectLst/>
                <a:latin typeface="Consolas" panose="020B0609020204030204" pitchFamily="49" charset="0"/>
              </a:rPr>
              <a:t>tf</a:t>
            </a:r>
            <a:r>
              <a:rPr lang="en-US" altLang="zh-CN" sz="1400" b="1" dirty="0" err="1">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keras</a:t>
            </a:r>
            <a:r>
              <a:rPr lang="en-US" altLang="zh-CN" sz="1400" b="1" dirty="0" err="1">
                <a:solidFill>
                  <a:srgbClr val="D4D4D4"/>
                </a:solidFill>
                <a:effectLst/>
                <a:latin typeface="Consolas" panose="020B0609020204030204" pitchFamily="49" charset="0"/>
              </a:rPr>
              <a:t>.layers.BatchNormalization</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err="1">
                <a:solidFill>
                  <a:srgbClr val="4EC9B0"/>
                </a:solidFill>
                <a:effectLst/>
                <a:latin typeface="Consolas" panose="020B0609020204030204" pitchFamily="49" charset="0"/>
              </a:rPr>
              <a:t>tf</a:t>
            </a:r>
            <a:r>
              <a:rPr lang="en-US" altLang="zh-CN" sz="1400" b="1" dirty="0" err="1">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keras</a:t>
            </a:r>
            <a:r>
              <a:rPr lang="en-US" altLang="zh-CN" sz="1400" b="1" dirty="0" err="1">
                <a:solidFill>
                  <a:srgbClr val="D4D4D4"/>
                </a:solidFill>
                <a:effectLst/>
                <a:latin typeface="Consolas" panose="020B0609020204030204" pitchFamily="49" charset="0"/>
              </a:rPr>
              <a:t>.layers.Activation</a:t>
            </a:r>
            <a:r>
              <a:rPr lang="en-US" altLang="zh-CN" sz="1400" b="1" dirty="0">
                <a:solidFill>
                  <a:srgbClr val="D4D4D4"/>
                </a:solidFill>
                <a:effectLst/>
                <a:latin typeface="Consolas" panose="020B0609020204030204" pitchFamily="49" charset="0"/>
              </a:rPr>
              <a:t>(</a:t>
            </a:r>
            <a:r>
              <a:rPr lang="en-US" altLang="zh-CN" sz="1400" b="1" dirty="0">
                <a:solidFill>
                  <a:srgbClr val="CE9178"/>
                </a:solidFill>
                <a:effectLst/>
                <a:latin typeface="Consolas" panose="020B0609020204030204" pitchFamily="49" charset="0"/>
              </a:rPr>
              <a:t>'</a:t>
            </a:r>
            <a:r>
              <a:rPr lang="en-US" altLang="zh-CN" sz="1400" b="1" dirty="0" err="1">
                <a:solidFill>
                  <a:srgbClr val="CE9178"/>
                </a:solidFill>
                <a:effectLst/>
                <a:latin typeface="Consolas" panose="020B0609020204030204" pitchFamily="49" charset="0"/>
              </a:rPr>
              <a:t>relu</a:t>
            </a:r>
            <a:r>
              <a:rPr lang="en-US" altLang="zh-CN" sz="1400" b="1" dirty="0">
                <a:solidFill>
                  <a:srgbClr val="CE9178"/>
                </a:solidFill>
                <a:effectLst/>
                <a:latin typeface="Consolas" panose="020B0609020204030204" pitchFamily="49" charset="0"/>
              </a:rPr>
              <a:t>'</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4EC9B0"/>
                </a:solidFill>
                <a:effectLst/>
                <a:latin typeface="Consolas" panose="020B0609020204030204" pitchFamily="49" charset="0"/>
              </a:rPr>
              <a:t>tf</a:t>
            </a:r>
            <a:r>
              <a:rPr lang="en-US" altLang="zh-CN" sz="1400" b="1" dirty="0">
                <a:solidFill>
                  <a:srgbClr val="D4D4D4"/>
                </a:solidFill>
                <a:effectLst/>
                <a:latin typeface="Consolas" panose="020B0609020204030204" pitchFamily="49" charset="0"/>
              </a:rPr>
              <a:t>.</a:t>
            </a:r>
            <a:r>
              <a:rPr lang="en-US" altLang="zh-CN" sz="1400" b="1" dirty="0">
                <a:solidFill>
                  <a:srgbClr val="9CDCFE"/>
                </a:solidFill>
                <a:effectLst/>
                <a:latin typeface="Consolas" panose="020B0609020204030204" pitchFamily="49" charset="0"/>
              </a:rPr>
              <a:t>keras</a:t>
            </a:r>
            <a:r>
              <a:rPr lang="en-US" altLang="zh-CN" sz="1400" b="1" dirty="0">
                <a:solidFill>
                  <a:srgbClr val="D4D4D4"/>
                </a:solidFill>
                <a:effectLst/>
                <a:latin typeface="Consolas" panose="020B0609020204030204" pitchFamily="49" charset="0"/>
              </a:rPr>
              <a:t>.layers.MaxPool2D(</a:t>
            </a:r>
            <a:r>
              <a:rPr lang="en-US" altLang="zh-CN" sz="1400" b="1" dirty="0" err="1">
                <a:solidFill>
                  <a:srgbClr val="9CDCFE"/>
                </a:solidFill>
                <a:effectLst/>
                <a:latin typeface="Consolas" panose="020B0609020204030204" pitchFamily="49" charset="0"/>
              </a:rPr>
              <a:t>pool_size</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3</a:t>
            </a: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strides</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2</a:t>
            </a: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padding</a:t>
            </a:r>
            <a:r>
              <a:rPr lang="en-US" altLang="zh-CN" sz="1400" b="1" dirty="0">
                <a:solidFill>
                  <a:srgbClr val="D4D4D4"/>
                </a:solidFill>
                <a:effectLst/>
                <a:latin typeface="Consolas" panose="020B0609020204030204" pitchFamily="49" charset="0"/>
              </a:rPr>
              <a:t>=</a:t>
            </a:r>
            <a:r>
              <a:rPr lang="en-US" altLang="zh-CN" sz="1400" b="1" dirty="0">
                <a:solidFill>
                  <a:srgbClr val="CE9178"/>
                </a:solidFill>
                <a:effectLst/>
                <a:latin typeface="Consolas" panose="020B0609020204030204" pitchFamily="49" charset="0"/>
              </a:rPr>
              <a:t>'same'</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p>
          <a:p>
            <a:pPr marL="0" indent="0">
              <a:buNone/>
            </a:pPr>
            <a:r>
              <a:rPr lang="en-US" altLang="zh-CN" sz="1400" b="1" dirty="0">
                <a:solidFill>
                  <a:srgbClr val="D4D4D4"/>
                </a:solidFill>
                <a:effectLst/>
                <a:latin typeface="Consolas" panose="020B0609020204030204" pitchFamily="49" charset="0"/>
              </a:rPr>
              <a:t>        </a:t>
            </a:r>
            <a:r>
              <a:rPr lang="en-US" altLang="zh-CN" sz="1400" b="1" dirty="0" err="1">
                <a:solidFill>
                  <a:srgbClr val="4EC9B0"/>
                </a:solidFill>
                <a:effectLst/>
                <a:latin typeface="Consolas" panose="020B0609020204030204" pitchFamily="49" charset="0"/>
              </a:rPr>
              <a:t>ResnetBlock</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64</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2</a:t>
            </a:r>
            <a:r>
              <a:rPr lang="en-US" altLang="zh-CN" sz="1400" b="1" dirty="0">
                <a:solidFill>
                  <a:srgbClr val="D4D4D4"/>
                </a:solidFill>
                <a:effectLst/>
                <a:latin typeface="Consolas" panose="020B0609020204030204" pitchFamily="49" charset="0"/>
              </a:rPr>
              <a:t>, </a:t>
            </a:r>
            <a:r>
              <a:rPr lang="en-US" altLang="zh-CN" sz="1400" b="1" dirty="0" err="1">
                <a:solidFill>
                  <a:srgbClr val="9CDCFE"/>
                </a:solidFill>
                <a:effectLst/>
                <a:latin typeface="Consolas" panose="020B0609020204030204" pitchFamily="49" charset="0"/>
              </a:rPr>
              <a:t>first_block</a:t>
            </a:r>
            <a:r>
              <a:rPr lang="en-US" altLang="zh-CN" sz="1400" b="1" dirty="0">
                <a:solidFill>
                  <a:srgbClr val="D4D4D4"/>
                </a:solidFill>
                <a:effectLst/>
                <a:latin typeface="Consolas" panose="020B0609020204030204" pitchFamily="49" charset="0"/>
              </a:rPr>
              <a:t>=</a:t>
            </a:r>
            <a:r>
              <a:rPr lang="en-US" altLang="zh-CN" sz="1400" b="1" dirty="0">
                <a:solidFill>
                  <a:srgbClr val="569CD6"/>
                </a:solidFill>
                <a:effectLst/>
                <a:latin typeface="Consolas" panose="020B0609020204030204" pitchFamily="49" charset="0"/>
              </a:rPr>
              <a:t>True</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err="1">
                <a:solidFill>
                  <a:srgbClr val="4EC9B0"/>
                </a:solidFill>
                <a:effectLst/>
                <a:latin typeface="Consolas" panose="020B0609020204030204" pitchFamily="49" charset="0"/>
              </a:rPr>
              <a:t>ResnetBlock</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128</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2</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err="1">
                <a:solidFill>
                  <a:srgbClr val="4EC9B0"/>
                </a:solidFill>
                <a:effectLst/>
                <a:latin typeface="Consolas" panose="020B0609020204030204" pitchFamily="49" charset="0"/>
              </a:rPr>
              <a:t>ResnetBlock</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256</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2</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err="1">
                <a:solidFill>
                  <a:srgbClr val="4EC9B0"/>
                </a:solidFill>
                <a:effectLst/>
                <a:latin typeface="Consolas" panose="020B0609020204030204" pitchFamily="49" charset="0"/>
              </a:rPr>
              <a:t>ResnetBlock</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512</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2</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4EC9B0"/>
                </a:solidFill>
                <a:effectLst/>
                <a:latin typeface="Consolas" panose="020B0609020204030204" pitchFamily="49" charset="0"/>
              </a:rPr>
              <a:t>tf</a:t>
            </a:r>
            <a:r>
              <a:rPr lang="en-US" altLang="zh-CN" sz="1400" b="1" dirty="0">
                <a:solidFill>
                  <a:srgbClr val="D4D4D4"/>
                </a:solidFill>
                <a:effectLst/>
                <a:latin typeface="Consolas" panose="020B0609020204030204" pitchFamily="49" charset="0"/>
              </a:rPr>
              <a:t>.</a:t>
            </a:r>
            <a:r>
              <a:rPr lang="en-US" altLang="zh-CN" sz="1400" b="1" dirty="0">
                <a:solidFill>
                  <a:srgbClr val="9CDCFE"/>
                </a:solidFill>
                <a:effectLst/>
                <a:latin typeface="Consolas" panose="020B0609020204030204" pitchFamily="49" charset="0"/>
              </a:rPr>
              <a:t>keras</a:t>
            </a:r>
            <a:r>
              <a:rPr lang="en-US" altLang="zh-CN" sz="1400" b="1" dirty="0">
                <a:solidFill>
                  <a:srgbClr val="D4D4D4"/>
                </a:solidFill>
                <a:effectLst/>
                <a:latin typeface="Consolas" panose="020B0609020204030204" pitchFamily="49" charset="0"/>
              </a:rPr>
              <a:t>.layers.GlobalAvgPool2D(),</a:t>
            </a:r>
          </a:p>
          <a:p>
            <a:pPr marL="0" indent="0">
              <a:buNone/>
            </a:pPr>
            <a:r>
              <a:rPr lang="en-US" altLang="zh-CN" sz="1400" b="1" dirty="0">
                <a:solidFill>
                  <a:srgbClr val="D4D4D4"/>
                </a:solidFill>
                <a:effectLst/>
                <a:latin typeface="Consolas" panose="020B0609020204030204" pitchFamily="49" charset="0"/>
              </a:rPr>
              <a:t>        </a:t>
            </a:r>
            <a:r>
              <a:rPr lang="en-US" altLang="zh-CN" sz="1400" b="1" dirty="0" err="1">
                <a:solidFill>
                  <a:srgbClr val="4EC9B0"/>
                </a:solidFill>
                <a:effectLst/>
                <a:latin typeface="Consolas" panose="020B0609020204030204" pitchFamily="49" charset="0"/>
              </a:rPr>
              <a:t>tf</a:t>
            </a:r>
            <a:r>
              <a:rPr lang="en-US" altLang="zh-CN" sz="1400" b="1" dirty="0" err="1">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keras</a:t>
            </a:r>
            <a:r>
              <a:rPr lang="en-US" altLang="zh-CN" sz="1400" b="1" dirty="0" err="1">
                <a:solidFill>
                  <a:srgbClr val="D4D4D4"/>
                </a:solidFill>
                <a:effectLst/>
                <a:latin typeface="Consolas" panose="020B0609020204030204" pitchFamily="49" charset="0"/>
              </a:rPr>
              <a:t>.layers.Dense</a:t>
            </a:r>
            <a:r>
              <a:rPr lang="en-US" altLang="zh-CN" sz="1400" b="1" dirty="0">
                <a:solidFill>
                  <a:srgbClr val="D4D4D4"/>
                </a:solidFill>
                <a:effectLst/>
                <a:latin typeface="Consolas" panose="020B0609020204030204" pitchFamily="49" charset="0"/>
              </a:rPr>
              <a:t>(</a:t>
            </a:r>
            <a:r>
              <a:rPr lang="en-US" altLang="zh-CN" sz="1400" b="1" dirty="0">
                <a:solidFill>
                  <a:srgbClr val="9CDCFE"/>
                </a:solidFill>
                <a:effectLst/>
                <a:latin typeface="Consolas" panose="020B0609020204030204" pitchFamily="49" charset="0"/>
              </a:rPr>
              <a:t>units</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10</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endParaRPr lang="zh-CN" altLang="en-US" sz="1400" b="1" dirty="0">
              <a:solidFill>
                <a:srgbClr val="D4D4D4"/>
              </a:solidFill>
              <a:effectLst/>
              <a:latin typeface="Consolas" panose="020B0609020204030204" pitchFamily="49" charset="0"/>
            </a:endParaRPr>
          </a:p>
        </p:txBody>
      </p:sp>
      <p:sp>
        <p:nvSpPr>
          <p:cNvPr id="414" name="Google Shape;414;p52"/>
          <p:cNvSpPr txBox="1"/>
          <p:nvPr/>
        </p:nvSpPr>
        <p:spPr>
          <a:xfrm>
            <a:off x="144087" y="147187"/>
            <a:ext cx="2070794" cy="473961"/>
          </a:xfrm>
          <a:prstGeom prst="rect">
            <a:avLst/>
          </a:prstGeom>
          <a:noFill/>
          <a:ln>
            <a:noFill/>
          </a:ln>
        </p:spPr>
        <p:txBody>
          <a:bodyPr spcFirstLastPara="1" wrap="square" lIns="57150" tIns="57150" rIns="57150" bIns="57150" anchor="t" anchorCtr="0">
            <a:noAutofit/>
          </a:bodyPr>
          <a:lstStyle/>
          <a:p>
            <a:pPr marL="0" lvl="0" indent="0" algn="l" rtl="0">
              <a:spcBef>
                <a:spcPts val="0"/>
              </a:spcBef>
              <a:spcAft>
                <a:spcPts val="0"/>
              </a:spcAft>
              <a:buNone/>
            </a:pPr>
            <a:r>
              <a:rPr lang="en-US" altLang="zh-CN" sz="1800" b="1" dirty="0">
                <a:solidFill>
                  <a:srgbClr val="F06292"/>
                </a:solidFill>
              </a:rPr>
              <a:t>#  </a:t>
            </a:r>
            <a:r>
              <a:rPr lang="en-US" altLang="zh-CN" sz="1800" b="1" dirty="0" err="1">
                <a:solidFill>
                  <a:schemeClr val="bg1"/>
                </a:solidFill>
              </a:rPr>
              <a:t>ResNet</a:t>
            </a:r>
            <a:endParaRPr lang="en-US" altLang="zh-CN" sz="1800" b="1" dirty="0">
              <a:solidFill>
                <a:schemeClr val="bg1"/>
              </a:solidFill>
            </a:endParaRPr>
          </a:p>
        </p:txBody>
      </p:sp>
      <p:sp>
        <p:nvSpPr>
          <p:cNvPr id="2" name="Rectangle 2">
            <a:extLst>
              <a:ext uri="{FF2B5EF4-FFF2-40B4-BE49-F238E27FC236}">
                <a16:creationId xmlns:a16="http://schemas.microsoft.com/office/drawing/2014/main" id="{904D585E-C764-F386-4CC5-38B5238DC22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2444784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2"/>
          <p:cNvSpPr txBox="1">
            <a:spLocks noGrp="1"/>
          </p:cNvSpPr>
          <p:nvPr>
            <p:ph type="subTitle" idx="4294967295"/>
          </p:nvPr>
        </p:nvSpPr>
        <p:spPr>
          <a:xfrm>
            <a:off x="1030269" y="768334"/>
            <a:ext cx="7423067" cy="1308520"/>
          </a:xfrm>
          <a:prstGeom prst="rect">
            <a:avLst/>
          </a:prstGeom>
        </p:spPr>
        <p:txBody>
          <a:bodyPr spcFirstLastPara="1" wrap="square" lIns="91425" tIns="91425" rIns="91425" bIns="91425" anchor="t" anchorCtr="0">
            <a:noAutofit/>
          </a:bodyPr>
          <a:lstStyle/>
          <a:p>
            <a:pPr marL="0" indent="0">
              <a:buNone/>
            </a:pPr>
            <a:r>
              <a:rPr lang="en-US" altLang="zh-CN" sz="1400" b="1" dirty="0">
                <a:solidFill>
                  <a:srgbClr val="4FC1FF"/>
                </a:solidFill>
                <a:effectLst/>
                <a:latin typeface="Consolas" panose="020B0609020204030204" pitchFamily="49" charset="0"/>
              </a:rPr>
              <a:t>X</a:t>
            </a:r>
            <a:r>
              <a:rPr lang="en-US" altLang="zh-CN" sz="1400" b="1" dirty="0">
                <a:solidFill>
                  <a:srgbClr val="D4D4D4"/>
                </a:solidFill>
                <a:effectLst/>
                <a:latin typeface="Consolas" panose="020B0609020204030204" pitchFamily="49" charset="0"/>
              </a:rPr>
              <a:t> = </a:t>
            </a:r>
            <a:r>
              <a:rPr lang="en-US" altLang="zh-CN" sz="1400" b="1" dirty="0" err="1">
                <a:solidFill>
                  <a:srgbClr val="4EC9B0"/>
                </a:solidFill>
                <a:effectLst/>
                <a:latin typeface="Consolas" panose="020B0609020204030204" pitchFamily="49" charset="0"/>
              </a:rPr>
              <a:t>tf</a:t>
            </a:r>
            <a:r>
              <a:rPr lang="en-US" altLang="zh-CN" sz="1400" b="1" dirty="0" err="1">
                <a:solidFill>
                  <a:srgbClr val="D4D4D4"/>
                </a:solidFill>
                <a:effectLst/>
                <a:latin typeface="Consolas" panose="020B0609020204030204" pitchFamily="49" charset="0"/>
              </a:rPr>
              <a:t>.</a:t>
            </a:r>
            <a:r>
              <a:rPr lang="en-US" altLang="zh-CN" sz="1400" b="1" dirty="0" err="1">
                <a:solidFill>
                  <a:srgbClr val="4EC9B0"/>
                </a:solidFill>
                <a:effectLst/>
                <a:latin typeface="Consolas" panose="020B0609020204030204" pitchFamily="49" charset="0"/>
              </a:rPr>
              <a:t>random</a:t>
            </a:r>
            <a:r>
              <a:rPr lang="en-US" altLang="zh-CN" sz="1400" b="1" dirty="0" err="1">
                <a:solidFill>
                  <a:srgbClr val="D4D4D4"/>
                </a:solidFill>
                <a:effectLst/>
                <a:latin typeface="Consolas" panose="020B0609020204030204" pitchFamily="49" charset="0"/>
              </a:rPr>
              <a:t>.</a:t>
            </a:r>
            <a:r>
              <a:rPr lang="en-US" altLang="zh-CN" sz="1400" b="1" dirty="0" err="1">
                <a:solidFill>
                  <a:srgbClr val="DCDCAA"/>
                </a:solidFill>
                <a:effectLst/>
                <a:latin typeface="Consolas" panose="020B0609020204030204" pitchFamily="49" charset="0"/>
              </a:rPr>
              <a:t>uniform</a:t>
            </a:r>
            <a:r>
              <a:rPr lang="en-US" altLang="zh-CN" sz="1400" b="1" dirty="0">
                <a:solidFill>
                  <a:srgbClr val="D4D4D4"/>
                </a:solidFill>
                <a:effectLst/>
                <a:latin typeface="Consolas" panose="020B0609020204030204" pitchFamily="49" charset="0"/>
              </a:rPr>
              <a:t>(</a:t>
            </a:r>
            <a:r>
              <a:rPr lang="en-US" altLang="zh-CN" sz="1400" b="1" dirty="0">
                <a:solidFill>
                  <a:srgbClr val="9CDCFE"/>
                </a:solidFill>
                <a:effectLst/>
                <a:latin typeface="Consolas" panose="020B0609020204030204" pitchFamily="49" charset="0"/>
              </a:rPr>
              <a:t>shape</a:t>
            </a:r>
            <a:r>
              <a:rPr lang="en-US" altLang="zh-CN" sz="1400" b="1" dirty="0">
                <a:solidFill>
                  <a:srgbClr val="D4D4D4"/>
                </a:solidFill>
                <a:effectLst/>
                <a:latin typeface="Consolas" panose="020B0609020204030204" pitchFamily="49" charset="0"/>
              </a:rPr>
              <a:t>=(</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224</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224</a:t>
            </a:r>
            <a:r>
              <a:rPr lang="en-US" altLang="zh-CN" sz="1400" b="1" dirty="0">
                <a:solidFill>
                  <a:srgbClr val="D4D4D4"/>
                </a:solidFill>
                <a:effectLst/>
                <a:latin typeface="Consolas" panose="020B0609020204030204" pitchFamily="49" charset="0"/>
              </a:rPr>
              <a:t>, </a:t>
            </a:r>
            <a:r>
              <a:rPr lang="en-US" altLang="zh-CN" sz="1400" b="1" dirty="0">
                <a:solidFill>
                  <a:srgbClr val="B5CEA8"/>
                </a:solidFill>
                <a:effectLst/>
                <a:latin typeface="Consolas" panose="020B0609020204030204" pitchFamily="49" charset="0"/>
              </a:rPr>
              <a:t>1</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C586C0"/>
                </a:solidFill>
                <a:effectLst/>
                <a:latin typeface="Consolas" panose="020B0609020204030204" pitchFamily="49" charset="0"/>
              </a:rPr>
              <a:t>for</a:t>
            </a: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layer</a:t>
            </a:r>
            <a:r>
              <a:rPr lang="en-US" altLang="zh-CN" sz="1400" b="1" dirty="0">
                <a:solidFill>
                  <a:srgbClr val="D4D4D4"/>
                </a:solidFill>
                <a:effectLst/>
                <a:latin typeface="Consolas" panose="020B0609020204030204" pitchFamily="49" charset="0"/>
              </a:rPr>
              <a:t> </a:t>
            </a:r>
            <a:r>
              <a:rPr lang="en-US" altLang="zh-CN" sz="1400" b="1" dirty="0">
                <a:solidFill>
                  <a:srgbClr val="C586C0"/>
                </a:solidFill>
                <a:effectLst/>
                <a:latin typeface="Consolas" panose="020B0609020204030204" pitchFamily="49" charset="0"/>
              </a:rPr>
              <a:t>in</a:t>
            </a:r>
            <a:r>
              <a:rPr lang="en-US" altLang="zh-CN" sz="1400" b="1" dirty="0">
                <a:solidFill>
                  <a:srgbClr val="D4D4D4"/>
                </a:solidFill>
                <a:effectLst/>
                <a:latin typeface="Consolas" panose="020B0609020204030204" pitchFamily="49" charset="0"/>
              </a:rPr>
              <a:t> </a:t>
            </a:r>
            <a:r>
              <a:rPr lang="en-US" altLang="zh-CN" sz="1400" b="1" dirty="0">
                <a:solidFill>
                  <a:srgbClr val="9CDCFE"/>
                </a:solidFill>
                <a:effectLst/>
                <a:latin typeface="Consolas" panose="020B0609020204030204" pitchFamily="49" charset="0"/>
              </a:rPr>
              <a:t>net</a:t>
            </a:r>
            <a:r>
              <a:rPr lang="en-US" altLang="zh-CN" sz="1400" b="1" dirty="0">
                <a:solidFill>
                  <a:srgbClr val="D4D4D4"/>
                </a:solidFill>
                <a:effectLst/>
                <a:latin typeface="Consolas" panose="020B0609020204030204" pitchFamily="49" charset="0"/>
              </a:rPr>
              <a:t>().layers:</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4FC1FF"/>
                </a:solidFill>
                <a:effectLst/>
                <a:latin typeface="Consolas" panose="020B0609020204030204" pitchFamily="49" charset="0"/>
              </a:rPr>
              <a:t>X</a:t>
            </a:r>
            <a:r>
              <a:rPr lang="en-US" altLang="zh-CN" sz="1400" b="1" dirty="0">
                <a:solidFill>
                  <a:srgbClr val="D4D4D4"/>
                </a:solidFill>
                <a:effectLst/>
                <a:latin typeface="Consolas" panose="020B0609020204030204" pitchFamily="49" charset="0"/>
              </a:rPr>
              <a:t> = </a:t>
            </a:r>
            <a:r>
              <a:rPr lang="en-US" altLang="zh-CN" sz="1400" b="1" dirty="0">
                <a:solidFill>
                  <a:srgbClr val="9CDCFE"/>
                </a:solidFill>
                <a:effectLst/>
                <a:latin typeface="Consolas" panose="020B0609020204030204" pitchFamily="49" charset="0"/>
              </a:rPr>
              <a:t>layer</a:t>
            </a:r>
            <a:r>
              <a:rPr lang="en-US" altLang="zh-CN" sz="1400" b="1" dirty="0">
                <a:solidFill>
                  <a:srgbClr val="D4D4D4"/>
                </a:solidFill>
                <a:effectLst/>
                <a:latin typeface="Consolas" panose="020B0609020204030204" pitchFamily="49" charset="0"/>
              </a:rPr>
              <a:t>(</a:t>
            </a:r>
            <a:r>
              <a:rPr lang="en-US" altLang="zh-CN" sz="1400" b="1" dirty="0">
                <a:solidFill>
                  <a:srgbClr val="4FC1FF"/>
                </a:solidFill>
                <a:effectLst/>
                <a:latin typeface="Consolas" panose="020B0609020204030204" pitchFamily="49" charset="0"/>
              </a:rPr>
              <a:t>X</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r>
              <a:rPr lang="en-US" altLang="zh-CN" sz="1400" b="1" dirty="0">
                <a:solidFill>
                  <a:srgbClr val="DCDCAA"/>
                </a:solidFill>
                <a:effectLst/>
                <a:latin typeface="Consolas" panose="020B0609020204030204" pitchFamily="49" charset="0"/>
              </a:rPr>
              <a:t>print</a:t>
            </a:r>
            <a:r>
              <a:rPr lang="en-US" altLang="zh-CN" sz="1400" b="1" dirty="0">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layer</a:t>
            </a:r>
            <a:r>
              <a:rPr lang="en-US" altLang="zh-CN" sz="1400" b="1" dirty="0" err="1">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__class__</a:t>
            </a:r>
            <a:r>
              <a:rPr lang="en-US" altLang="zh-CN" sz="1400" b="1" dirty="0" err="1">
                <a:solidFill>
                  <a:srgbClr val="D4D4D4"/>
                </a:solidFill>
                <a:effectLst/>
                <a:latin typeface="Consolas" panose="020B0609020204030204" pitchFamily="49" charset="0"/>
              </a:rPr>
              <a:t>.</a:t>
            </a:r>
            <a:r>
              <a:rPr lang="en-US" altLang="zh-CN" sz="1400" b="1" dirty="0" err="1">
                <a:solidFill>
                  <a:srgbClr val="9CDCFE"/>
                </a:solidFill>
                <a:effectLst/>
                <a:latin typeface="Consolas" panose="020B0609020204030204" pitchFamily="49" charset="0"/>
              </a:rPr>
              <a:t>__name__</a:t>
            </a:r>
            <a:r>
              <a:rPr lang="en-US" altLang="zh-CN" sz="1400" b="1" dirty="0" err="1">
                <a:solidFill>
                  <a:srgbClr val="D4D4D4"/>
                </a:solidFill>
                <a:effectLst/>
                <a:latin typeface="Consolas" panose="020B0609020204030204" pitchFamily="49" charset="0"/>
              </a:rPr>
              <a:t>,</a:t>
            </a:r>
            <a:r>
              <a:rPr lang="en-US" altLang="zh-CN" sz="1400" b="1" dirty="0" err="1">
                <a:solidFill>
                  <a:srgbClr val="CE9178"/>
                </a:solidFill>
                <a:effectLst/>
                <a:latin typeface="Consolas" panose="020B0609020204030204" pitchFamily="49" charset="0"/>
              </a:rPr>
              <a:t>'output</a:t>
            </a:r>
            <a:r>
              <a:rPr lang="en-US" altLang="zh-CN" sz="1400" b="1" dirty="0">
                <a:solidFill>
                  <a:srgbClr val="CE9178"/>
                </a:solidFill>
                <a:effectLst/>
                <a:latin typeface="Consolas" panose="020B0609020204030204" pitchFamily="49" charset="0"/>
              </a:rPr>
              <a:t> shape:</a:t>
            </a:r>
            <a:r>
              <a:rPr lang="en-US" altLang="zh-CN" sz="1400" b="1" dirty="0">
                <a:solidFill>
                  <a:srgbClr val="D7BA7D"/>
                </a:solidFill>
                <a:effectLst/>
                <a:latin typeface="Consolas" panose="020B0609020204030204" pitchFamily="49" charset="0"/>
              </a:rPr>
              <a:t>\t</a:t>
            </a:r>
            <a:r>
              <a:rPr lang="en-US" altLang="zh-CN" sz="1400" b="1" dirty="0">
                <a:solidFill>
                  <a:srgbClr val="CE9178"/>
                </a:solidFill>
                <a:effectLst/>
                <a:latin typeface="Consolas" panose="020B0609020204030204" pitchFamily="49" charset="0"/>
              </a:rPr>
              <a:t>'</a:t>
            </a:r>
            <a:r>
              <a:rPr lang="en-US" altLang="zh-CN" sz="1400" b="1" dirty="0">
                <a:solidFill>
                  <a:srgbClr val="D4D4D4"/>
                </a:solidFill>
                <a:effectLst/>
                <a:latin typeface="Consolas" panose="020B0609020204030204" pitchFamily="49" charset="0"/>
              </a:rPr>
              <a:t>, </a:t>
            </a:r>
            <a:r>
              <a:rPr lang="en-US" altLang="zh-CN" sz="1400" b="1" dirty="0" err="1">
                <a:solidFill>
                  <a:srgbClr val="4FC1FF"/>
                </a:solidFill>
                <a:effectLst/>
                <a:latin typeface="Consolas" panose="020B0609020204030204" pitchFamily="49" charset="0"/>
              </a:rPr>
              <a:t>X</a:t>
            </a:r>
            <a:r>
              <a:rPr lang="en-US" altLang="zh-CN" sz="1400" b="1" dirty="0" err="1">
                <a:solidFill>
                  <a:srgbClr val="D4D4D4"/>
                </a:solidFill>
                <a:effectLst/>
                <a:latin typeface="Consolas" panose="020B0609020204030204" pitchFamily="49" charset="0"/>
              </a:rPr>
              <a:t>.shape</a:t>
            </a:r>
            <a:r>
              <a:rPr lang="en-US" altLang="zh-CN" sz="1400" b="1" dirty="0">
                <a:solidFill>
                  <a:srgbClr val="D4D4D4"/>
                </a:solidFill>
                <a:effectLst/>
                <a:latin typeface="Consolas" panose="020B0609020204030204" pitchFamily="49" charset="0"/>
              </a:rPr>
              <a:t>)</a:t>
            </a:r>
          </a:p>
          <a:p>
            <a:pPr marL="0" indent="0">
              <a:buNone/>
            </a:pPr>
            <a:r>
              <a:rPr lang="en-US" altLang="zh-CN" sz="1400" b="1" dirty="0">
                <a:solidFill>
                  <a:srgbClr val="D4D4D4"/>
                </a:solidFill>
                <a:effectLst/>
                <a:latin typeface="Consolas" panose="020B0609020204030204" pitchFamily="49" charset="0"/>
              </a:rPr>
              <a:t>        </a:t>
            </a:r>
            <a:endParaRPr lang="zh-CN" altLang="en-US" sz="1400" b="1" dirty="0">
              <a:solidFill>
                <a:srgbClr val="D4D4D4"/>
              </a:solidFill>
              <a:effectLst/>
              <a:latin typeface="Consolas" panose="020B0609020204030204" pitchFamily="49" charset="0"/>
            </a:endParaRPr>
          </a:p>
        </p:txBody>
      </p:sp>
      <p:sp>
        <p:nvSpPr>
          <p:cNvPr id="414" name="Google Shape;414;p52"/>
          <p:cNvSpPr txBox="1"/>
          <p:nvPr/>
        </p:nvSpPr>
        <p:spPr>
          <a:xfrm>
            <a:off x="306012" y="158734"/>
            <a:ext cx="2070794" cy="473961"/>
          </a:xfrm>
          <a:prstGeom prst="rect">
            <a:avLst/>
          </a:prstGeom>
          <a:noFill/>
          <a:ln>
            <a:noFill/>
          </a:ln>
        </p:spPr>
        <p:txBody>
          <a:bodyPr spcFirstLastPara="1" wrap="square" lIns="57150" tIns="57150" rIns="57150" bIns="57150" anchor="t" anchorCtr="0">
            <a:noAutofit/>
          </a:bodyPr>
          <a:lstStyle/>
          <a:p>
            <a:pPr marL="0" lvl="0" indent="0" algn="l" rtl="0">
              <a:spcBef>
                <a:spcPts val="0"/>
              </a:spcBef>
              <a:spcAft>
                <a:spcPts val="0"/>
              </a:spcAft>
              <a:buNone/>
            </a:pPr>
            <a:r>
              <a:rPr lang="en-US" altLang="zh-CN" sz="1800" b="1" dirty="0">
                <a:solidFill>
                  <a:srgbClr val="F06292"/>
                </a:solidFill>
              </a:rPr>
              <a:t>#  </a:t>
            </a:r>
            <a:r>
              <a:rPr lang="en-US" altLang="zh-CN" sz="1800" b="1" dirty="0" err="1">
                <a:solidFill>
                  <a:schemeClr val="bg1"/>
                </a:solidFill>
              </a:rPr>
              <a:t>ResNet</a:t>
            </a:r>
            <a:endParaRPr lang="en-US" altLang="zh-CN" sz="1800" b="1" dirty="0">
              <a:solidFill>
                <a:schemeClr val="bg1"/>
              </a:solidFill>
            </a:endParaRPr>
          </a:p>
        </p:txBody>
      </p:sp>
      <p:sp>
        <p:nvSpPr>
          <p:cNvPr id="2" name="Rectangle 2">
            <a:extLst>
              <a:ext uri="{FF2B5EF4-FFF2-40B4-BE49-F238E27FC236}">
                <a16:creationId xmlns:a16="http://schemas.microsoft.com/office/drawing/2014/main" id="{904D585E-C764-F386-4CC5-38B5238DC22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文本框 3">
            <a:extLst>
              <a:ext uri="{FF2B5EF4-FFF2-40B4-BE49-F238E27FC236}">
                <a16:creationId xmlns:a16="http://schemas.microsoft.com/office/drawing/2014/main" id="{64E5268D-4FC1-37C6-0029-5CC62C0EFDDC}"/>
              </a:ext>
            </a:extLst>
          </p:cNvPr>
          <p:cNvSpPr txBox="1"/>
          <p:nvPr/>
        </p:nvSpPr>
        <p:spPr>
          <a:xfrm>
            <a:off x="1030269" y="2212493"/>
            <a:ext cx="4617244" cy="2246769"/>
          </a:xfrm>
          <a:prstGeom prst="rect">
            <a:avLst/>
          </a:prstGeom>
          <a:noFill/>
        </p:spPr>
        <p:txBody>
          <a:bodyPr wrap="square">
            <a:spAutoFit/>
          </a:bodyPr>
          <a:lstStyle/>
          <a:p>
            <a:r>
              <a:rPr lang="en-US" altLang="zh-CN" dirty="0">
                <a:solidFill>
                  <a:schemeClr val="bg1"/>
                </a:solidFill>
              </a:rPr>
              <a:t>Conv2D output shape:         (1, 112, 112, 64)</a:t>
            </a:r>
          </a:p>
          <a:p>
            <a:r>
              <a:rPr lang="en-US" altLang="zh-CN" dirty="0">
                <a:solidFill>
                  <a:schemeClr val="bg1"/>
                </a:solidFill>
              </a:rPr>
              <a:t>BatchNormalization output shape:     (1, 112, 112, 64)</a:t>
            </a:r>
          </a:p>
          <a:p>
            <a:r>
              <a:rPr lang="en-US" altLang="zh-CN" dirty="0">
                <a:solidFill>
                  <a:schemeClr val="bg1"/>
                </a:solidFill>
              </a:rPr>
              <a:t>Activation output shape:     (1, 112, 112, 64)</a:t>
            </a:r>
          </a:p>
          <a:p>
            <a:r>
              <a:rPr lang="en-US" altLang="zh-CN" dirty="0">
                <a:solidFill>
                  <a:schemeClr val="bg1"/>
                </a:solidFill>
              </a:rPr>
              <a:t>MaxPooling2D output shape:   (1, 56, 56, 64)</a:t>
            </a:r>
          </a:p>
          <a:p>
            <a:r>
              <a:rPr lang="en-US" altLang="zh-CN" dirty="0" err="1">
                <a:solidFill>
                  <a:schemeClr val="bg1"/>
                </a:solidFill>
              </a:rPr>
              <a:t>ResnetBlock</a:t>
            </a:r>
            <a:r>
              <a:rPr lang="en-US" altLang="zh-CN" dirty="0">
                <a:solidFill>
                  <a:schemeClr val="bg1"/>
                </a:solidFill>
              </a:rPr>
              <a:t> output shape:    (1, 56, 56, 64)</a:t>
            </a:r>
          </a:p>
          <a:p>
            <a:r>
              <a:rPr lang="en-US" altLang="zh-CN" dirty="0" err="1">
                <a:solidFill>
                  <a:schemeClr val="bg1"/>
                </a:solidFill>
              </a:rPr>
              <a:t>ResnetBlock</a:t>
            </a:r>
            <a:r>
              <a:rPr lang="en-US" altLang="zh-CN" dirty="0">
                <a:solidFill>
                  <a:schemeClr val="bg1"/>
                </a:solidFill>
              </a:rPr>
              <a:t> output shape:    (1, 28, 28, 128)</a:t>
            </a:r>
          </a:p>
          <a:p>
            <a:r>
              <a:rPr lang="en-US" altLang="zh-CN" dirty="0" err="1">
                <a:solidFill>
                  <a:schemeClr val="bg1"/>
                </a:solidFill>
              </a:rPr>
              <a:t>ResnetBlock</a:t>
            </a:r>
            <a:r>
              <a:rPr lang="en-US" altLang="zh-CN" dirty="0">
                <a:solidFill>
                  <a:schemeClr val="bg1"/>
                </a:solidFill>
              </a:rPr>
              <a:t> output shape:    (1, 14, 14, 256)</a:t>
            </a:r>
          </a:p>
          <a:p>
            <a:r>
              <a:rPr lang="en-US" altLang="zh-CN" dirty="0" err="1">
                <a:solidFill>
                  <a:schemeClr val="bg1"/>
                </a:solidFill>
              </a:rPr>
              <a:t>ResnetBlock</a:t>
            </a:r>
            <a:r>
              <a:rPr lang="en-US" altLang="zh-CN" dirty="0">
                <a:solidFill>
                  <a:schemeClr val="bg1"/>
                </a:solidFill>
              </a:rPr>
              <a:t> output shape:    (1, 7, 7, 512)</a:t>
            </a:r>
          </a:p>
          <a:p>
            <a:r>
              <a:rPr lang="en-US" altLang="zh-CN" dirty="0">
                <a:solidFill>
                  <a:schemeClr val="bg1"/>
                </a:solidFill>
              </a:rPr>
              <a:t>GlobalAveragePooling2D output shape:         (1, 512)</a:t>
            </a:r>
          </a:p>
          <a:p>
            <a:r>
              <a:rPr lang="en-US" altLang="zh-CN" dirty="0">
                <a:solidFill>
                  <a:schemeClr val="bg1"/>
                </a:solidFill>
              </a:rPr>
              <a:t>Dense output shape:  (1, 10)</a:t>
            </a:r>
            <a:endParaRPr lang="zh-CN" altLang="en-US" dirty="0">
              <a:solidFill>
                <a:schemeClr val="bg1"/>
              </a:solidFill>
            </a:endParaRPr>
          </a:p>
        </p:txBody>
      </p:sp>
      <p:graphicFrame>
        <p:nvGraphicFramePr>
          <p:cNvPr id="5" name="对象 4">
            <a:extLst>
              <a:ext uri="{FF2B5EF4-FFF2-40B4-BE49-F238E27FC236}">
                <a16:creationId xmlns:a16="http://schemas.microsoft.com/office/drawing/2014/main" id="{08808EF9-5563-385B-8F08-5BFF86130CFF}"/>
              </a:ext>
            </a:extLst>
          </p:cNvPr>
          <p:cNvGraphicFramePr>
            <a:graphicFrameLocks noChangeAspect="1"/>
          </p:cNvGraphicFramePr>
          <p:nvPr>
            <p:extLst>
              <p:ext uri="{D42A27DB-BD31-4B8C-83A1-F6EECF244321}">
                <p14:modId xmlns:p14="http://schemas.microsoft.com/office/powerpoint/2010/main" val="535768864"/>
              </p:ext>
            </p:extLst>
          </p:nvPr>
        </p:nvGraphicFramePr>
        <p:xfrm>
          <a:off x="6217912" y="2212493"/>
          <a:ext cx="2610176" cy="2246769"/>
        </p:xfrm>
        <a:graphic>
          <a:graphicData uri="http://schemas.openxmlformats.org/presentationml/2006/ole">
            <mc:AlternateContent xmlns:mc="http://schemas.openxmlformats.org/markup-compatibility/2006">
              <mc:Choice xmlns:v="urn:schemas-microsoft-com:vml" Requires="v">
                <p:oleObj name="Bitmap Image" r:id="rId3" imgW="4434840" imgH="3817800" progId="PBrush">
                  <p:embed/>
                </p:oleObj>
              </mc:Choice>
              <mc:Fallback>
                <p:oleObj name="Bitmap Image" r:id="rId3" imgW="4434840" imgH="3817800" progId="PBrush">
                  <p:embed/>
                  <p:pic>
                    <p:nvPicPr>
                      <p:cNvPr id="0" name=""/>
                      <p:cNvPicPr/>
                      <p:nvPr/>
                    </p:nvPicPr>
                    <p:blipFill>
                      <a:blip r:embed="rId4"/>
                      <a:stretch>
                        <a:fillRect/>
                      </a:stretch>
                    </p:blipFill>
                    <p:spPr>
                      <a:xfrm>
                        <a:off x="6217912" y="2212493"/>
                        <a:ext cx="2610176" cy="2246769"/>
                      </a:xfrm>
                      <a:prstGeom prst="rect">
                        <a:avLst/>
                      </a:prstGeom>
                    </p:spPr>
                  </p:pic>
                </p:oleObj>
              </mc:Fallback>
            </mc:AlternateContent>
          </a:graphicData>
        </a:graphic>
      </p:graphicFrame>
    </p:spTree>
    <p:extLst>
      <p:ext uri="{BB962C8B-B14F-4D97-AF65-F5344CB8AC3E}">
        <p14:creationId xmlns:p14="http://schemas.microsoft.com/office/powerpoint/2010/main" val="751194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E408A13-6D49-F46B-EBFB-CB1096C7E584}"/>
              </a:ext>
            </a:extLst>
          </p:cNvPr>
          <p:cNvPicPr>
            <a:picLocks noChangeAspect="1"/>
          </p:cNvPicPr>
          <p:nvPr/>
        </p:nvPicPr>
        <p:blipFill>
          <a:blip r:embed="rId2"/>
          <a:stretch>
            <a:fillRect/>
          </a:stretch>
        </p:blipFill>
        <p:spPr>
          <a:xfrm>
            <a:off x="413082" y="1612027"/>
            <a:ext cx="3590534" cy="2167095"/>
          </a:xfrm>
          <a:prstGeom prst="rect">
            <a:avLst/>
          </a:prstGeom>
        </p:spPr>
      </p:pic>
      <p:pic>
        <p:nvPicPr>
          <p:cNvPr id="4" name="图片 3">
            <a:extLst>
              <a:ext uri="{FF2B5EF4-FFF2-40B4-BE49-F238E27FC236}">
                <a16:creationId xmlns:a16="http://schemas.microsoft.com/office/drawing/2014/main" id="{872647CF-E231-CB66-7136-49D23FC36692}"/>
              </a:ext>
            </a:extLst>
          </p:cNvPr>
          <p:cNvPicPr>
            <a:picLocks noChangeAspect="1"/>
          </p:cNvPicPr>
          <p:nvPr/>
        </p:nvPicPr>
        <p:blipFill>
          <a:blip r:embed="rId3"/>
          <a:stretch>
            <a:fillRect/>
          </a:stretch>
        </p:blipFill>
        <p:spPr>
          <a:xfrm>
            <a:off x="4139394" y="1678836"/>
            <a:ext cx="4538378" cy="2033475"/>
          </a:xfrm>
          <a:prstGeom prst="rect">
            <a:avLst/>
          </a:prstGeom>
        </p:spPr>
      </p:pic>
      <p:sp>
        <p:nvSpPr>
          <p:cNvPr id="6" name="文本框 5">
            <a:extLst>
              <a:ext uri="{FF2B5EF4-FFF2-40B4-BE49-F238E27FC236}">
                <a16:creationId xmlns:a16="http://schemas.microsoft.com/office/drawing/2014/main" id="{E074CFA1-7255-C7B3-2D80-20716B014221}"/>
              </a:ext>
            </a:extLst>
          </p:cNvPr>
          <p:cNvSpPr txBox="1"/>
          <p:nvPr/>
        </p:nvSpPr>
        <p:spPr>
          <a:xfrm>
            <a:off x="719138" y="346175"/>
            <a:ext cx="1300163" cy="400110"/>
          </a:xfrm>
          <a:prstGeom prst="rect">
            <a:avLst/>
          </a:prstGeom>
          <a:noFill/>
        </p:spPr>
        <p:txBody>
          <a:bodyPr wrap="square">
            <a:spAutoFit/>
          </a:bodyPr>
          <a:lstStyle/>
          <a:p>
            <a:pPr>
              <a:buSzPts val="2800"/>
            </a:pPr>
            <a:r>
              <a:rPr lang="zh-CN" altLang="en-US" sz="2000" b="1" dirty="0">
                <a:solidFill>
                  <a:srgbClr val="0070C0"/>
                </a:solidFill>
                <a:latin typeface="微软雅黑 Light" panose="020B0502040204020203" pitchFamily="34" charset="-122"/>
                <a:ea typeface="微软雅黑 Light" panose="020B0502040204020203" pitchFamily="34" charset="-122"/>
                <a:sym typeface="Raleway"/>
              </a:rPr>
              <a:t>拓展项目</a:t>
            </a:r>
          </a:p>
        </p:txBody>
      </p:sp>
      <p:sp>
        <p:nvSpPr>
          <p:cNvPr id="8" name="文本框 7">
            <a:extLst>
              <a:ext uri="{FF2B5EF4-FFF2-40B4-BE49-F238E27FC236}">
                <a16:creationId xmlns:a16="http://schemas.microsoft.com/office/drawing/2014/main" id="{091230D1-4866-8E1C-DBD5-80C558D35F72}"/>
              </a:ext>
            </a:extLst>
          </p:cNvPr>
          <p:cNvSpPr txBox="1"/>
          <p:nvPr/>
        </p:nvSpPr>
        <p:spPr>
          <a:xfrm>
            <a:off x="2119312" y="960537"/>
            <a:ext cx="5348288" cy="369332"/>
          </a:xfrm>
          <a:prstGeom prst="rect">
            <a:avLst/>
          </a:prstGeom>
          <a:noFill/>
        </p:spPr>
        <p:txBody>
          <a:bodyPr wrap="square">
            <a:spAutoFit/>
          </a:bodyPr>
          <a:lstStyle/>
          <a:p>
            <a:r>
              <a:rPr lang="en-US" altLang="zh-CN" sz="1800" b="1" kern="1000" dirty="0">
                <a:solidFill>
                  <a:srgbClr val="199AD7"/>
                </a:solidFill>
                <a:effectLst/>
                <a:latin typeface="Times New Roman" panose="02020603050405020304" pitchFamily="18" charset="0"/>
                <a:ea typeface="宋体" panose="02010600030101010101" pitchFamily="2" charset="-122"/>
              </a:rPr>
              <a:t>VGG</a:t>
            </a:r>
            <a:r>
              <a:rPr lang="zh-CN" altLang="zh-CN" sz="1800" b="1" kern="1000" dirty="0">
                <a:solidFill>
                  <a:srgbClr val="199AD7"/>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0" dirty="0" err="1">
                <a:solidFill>
                  <a:srgbClr val="199AD7"/>
                </a:solidFill>
                <a:effectLst/>
                <a:latin typeface="Times New Roman" panose="02020603050405020304" pitchFamily="18" charset="0"/>
                <a:ea typeface="宋体" panose="02010600030101010101" pitchFamily="2" charset="-122"/>
              </a:rPr>
              <a:t>ResNet</a:t>
            </a:r>
            <a:r>
              <a:rPr lang="zh-CN" altLang="zh-CN" sz="1800" b="1" kern="1000" dirty="0">
                <a:solidFill>
                  <a:srgbClr val="199AD7"/>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0" dirty="0" err="1">
                <a:solidFill>
                  <a:srgbClr val="199AD7"/>
                </a:solidFill>
                <a:effectLst/>
                <a:latin typeface="Times New Roman" panose="02020603050405020304" pitchFamily="18" charset="0"/>
                <a:ea typeface="宋体" panose="02010600030101010101" pitchFamily="2" charset="-122"/>
              </a:rPr>
              <a:t>GoogleNet</a:t>
            </a:r>
            <a:r>
              <a:rPr lang="zh-CN" altLang="zh-CN" sz="1800" b="1" kern="1000" dirty="0">
                <a:solidFill>
                  <a:srgbClr val="199AD7"/>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0" dirty="0" err="1">
                <a:solidFill>
                  <a:srgbClr val="199AD7"/>
                </a:solidFill>
                <a:effectLst/>
                <a:latin typeface="Times New Roman" panose="02020603050405020304" pitchFamily="18" charset="0"/>
                <a:ea typeface="宋体" panose="02010600030101010101" pitchFamily="2" charset="-122"/>
              </a:rPr>
              <a:t>MobileNet</a:t>
            </a:r>
            <a:r>
              <a:rPr lang="zh-CN" altLang="zh-CN" sz="1800" b="1" kern="1000" dirty="0">
                <a:solidFill>
                  <a:srgbClr val="199AD7"/>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kern="1000" dirty="0" err="1">
                <a:solidFill>
                  <a:srgbClr val="199AD7"/>
                </a:solidFill>
                <a:effectLst/>
                <a:latin typeface="Times New Roman" panose="02020603050405020304" pitchFamily="18" charset="0"/>
                <a:ea typeface="宋体" panose="02010600030101010101" pitchFamily="2" charset="-122"/>
              </a:rPr>
              <a:t>DenseNet</a:t>
            </a:r>
            <a:endParaRPr lang="zh-CN" altLang="en-US" sz="1800" b="1" dirty="0">
              <a:solidFill>
                <a:srgbClr val="199AD7"/>
              </a:solidFill>
            </a:endParaRPr>
          </a:p>
        </p:txBody>
      </p:sp>
    </p:spTree>
    <p:extLst>
      <p:ext uri="{BB962C8B-B14F-4D97-AF65-F5344CB8AC3E}">
        <p14:creationId xmlns:p14="http://schemas.microsoft.com/office/powerpoint/2010/main" val="2050669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7" name="Google Shape;166;p20">
            <a:extLst>
              <a:ext uri="{FF2B5EF4-FFF2-40B4-BE49-F238E27FC236}">
                <a16:creationId xmlns:a16="http://schemas.microsoft.com/office/drawing/2014/main" id="{B4837533-7033-4C60-8582-95EC36BB3251}"/>
              </a:ext>
            </a:extLst>
          </p:cNvPr>
          <p:cNvSpPr txBox="1">
            <a:spLocks/>
          </p:cNvSpPr>
          <p:nvPr/>
        </p:nvSpPr>
        <p:spPr>
          <a:xfrm>
            <a:off x="437190" y="310741"/>
            <a:ext cx="2066046"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buClr>
                <a:srgbClr val="000000"/>
              </a:buClr>
              <a:buSzPts val="2800"/>
            </a:pPr>
            <a:r>
              <a:rPr lang="en-US" altLang="zh-CN" sz="2000" dirty="0">
                <a:solidFill>
                  <a:srgbClr val="0070C0"/>
                </a:solidFill>
                <a:latin typeface="Lato"/>
              </a:rPr>
              <a:t>Alex </a:t>
            </a:r>
            <a:r>
              <a:rPr lang="en-US" altLang="zh-CN" sz="2000" dirty="0" err="1">
                <a:solidFill>
                  <a:srgbClr val="0070C0"/>
                </a:solidFill>
                <a:latin typeface="Lato"/>
              </a:rPr>
              <a:t>Krizhevshy</a:t>
            </a:r>
            <a:endParaRPr lang="zh-CN" altLang="en-US" sz="2000" dirty="0">
              <a:solidFill>
                <a:srgbClr val="0070C0"/>
              </a:solidFill>
              <a:latin typeface="Lato"/>
            </a:endParaRPr>
          </a:p>
        </p:txBody>
      </p:sp>
      <p:sp>
        <p:nvSpPr>
          <p:cNvPr id="5" name="文本框 4">
            <a:extLst>
              <a:ext uri="{FF2B5EF4-FFF2-40B4-BE49-F238E27FC236}">
                <a16:creationId xmlns:a16="http://schemas.microsoft.com/office/drawing/2014/main" id="{D2EE13D7-513F-4CC4-8CC4-B3D9F6056FF5}"/>
              </a:ext>
            </a:extLst>
          </p:cNvPr>
          <p:cNvSpPr txBox="1"/>
          <p:nvPr/>
        </p:nvSpPr>
        <p:spPr>
          <a:xfrm>
            <a:off x="242888" y="1482180"/>
            <a:ext cx="4329112" cy="2122376"/>
          </a:xfrm>
          <a:prstGeom prst="rect">
            <a:avLst/>
          </a:prstGeom>
          <a:noFill/>
        </p:spPr>
        <p:txBody>
          <a:bodyPr wrap="square">
            <a:spAutoFit/>
          </a:bodyPr>
          <a:lstStyle/>
          <a:p>
            <a:pPr indent="266700" algn="just">
              <a:lnSpc>
                <a:spcPct val="150000"/>
              </a:lnSpc>
              <a:buClr>
                <a:schemeClr val="accent1"/>
              </a:buClr>
              <a:buSzPts val="1300"/>
            </a:pPr>
            <a:r>
              <a:rPr lang="en-US" altLang="zh-CN" sz="1800" b="1" dirty="0">
                <a:solidFill>
                  <a:schemeClr val="accent1"/>
                </a:solidFill>
                <a:latin typeface="Raleway" pitchFamily="2" charset="0"/>
                <a:ea typeface="微软雅黑 Light" panose="020B0502040204020203" pitchFamily="34" charset="-122"/>
              </a:rPr>
              <a:t>2012 </a:t>
            </a:r>
            <a:r>
              <a:rPr lang="zh-CN" altLang="en-US" sz="1800" b="1" dirty="0">
                <a:solidFill>
                  <a:schemeClr val="accent1"/>
                </a:solidFill>
                <a:latin typeface="Raleway" pitchFamily="2" charset="0"/>
                <a:ea typeface="微软雅黑 Light" panose="020B0502040204020203" pitchFamily="34" charset="-122"/>
              </a:rPr>
              <a:t>年，由由深度学习之父</a:t>
            </a:r>
            <a:r>
              <a:rPr lang="en-US" altLang="zh-CN" sz="1800" b="1" dirty="0">
                <a:solidFill>
                  <a:schemeClr val="accent1"/>
                </a:solidFill>
                <a:latin typeface="Raleway" pitchFamily="2" charset="0"/>
                <a:ea typeface="微软雅黑 Light" panose="020B0502040204020203" pitchFamily="34" charset="-122"/>
              </a:rPr>
              <a:t>Hinton</a:t>
            </a:r>
            <a:r>
              <a:rPr lang="zh-CN" altLang="en-US" sz="1800" b="1" dirty="0">
                <a:solidFill>
                  <a:schemeClr val="accent1"/>
                </a:solidFill>
                <a:latin typeface="Raleway" pitchFamily="2" charset="0"/>
                <a:ea typeface="微软雅黑 Light" panose="020B0502040204020203" pitchFamily="34" charset="-122"/>
              </a:rPr>
              <a:t>和他的学生</a:t>
            </a:r>
            <a:r>
              <a:rPr lang="en-US" altLang="zh-CN" sz="1800" b="1" dirty="0">
                <a:solidFill>
                  <a:schemeClr val="accent1"/>
                </a:solidFill>
                <a:latin typeface="Raleway" pitchFamily="2" charset="0"/>
                <a:ea typeface="微软雅黑 Light" panose="020B0502040204020203" pitchFamily="34" charset="-122"/>
              </a:rPr>
              <a:t>Alex </a:t>
            </a:r>
            <a:r>
              <a:rPr lang="en-US" altLang="zh-CN" sz="1800" b="1" dirty="0" err="1">
                <a:solidFill>
                  <a:schemeClr val="accent1"/>
                </a:solidFill>
                <a:latin typeface="Raleway" pitchFamily="2" charset="0"/>
                <a:ea typeface="微软雅黑 Light" panose="020B0502040204020203" pitchFamily="34" charset="-122"/>
              </a:rPr>
              <a:t>Krizhevshy</a:t>
            </a:r>
            <a:r>
              <a:rPr lang="en-US" altLang="zh-CN" sz="1800" b="1" dirty="0">
                <a:solidFill>
                  <a:schemeClr val="accent1"/>
                </a:solidFill>
                <a:latin typeface="Raleway" pitchFamily="2" charset="0"/>
                <a:ea typeface="微软雅黑 Light" panose="020B0502040204020203" pitchFamily="34" charset="-122"/>
              </a:rPr>
              <a:t> </a:t>
            </a:r>
            <a:r>
              <a:rPr lang="zh-CN" altLang="en-US" sz="1800" b="1" dirty="0">
                <a:solidFill>
                  <a:schemeClr val="accent1"/>
                </a:solidFill>
                <a:latin typeface="Raleway" pitchFamily="2" charset="0"/>
                <a:ea typeface="微软雅黑 Light" panose="020B0502040204020203" pitchFamily="34" charset="-122"/>
              </a:rPr>
              <a:t>提出的 </a:t>
            </a:r>
            <a:r>
              <a:rPr lang="en-US" altLang="zh-CN" sz="1800" b="1" dirty="0" err="1">
                <a:solidFill>
                  <a:schemeClr val="accent1"/>
                </a:solidFill>
                <a:latin typeface="Raleway" pitchFamily="2" charset="0"/>
                <a:ea typeface="微软雅黑 Light" panose="020B0502040204020203" pitchFamily="34" charset="-122"/>
              </a:rPr>
              <a:t>AlexNet</a:t>
            </a:r>
            <a:r>
              <a:rPr lang="zh-CN" altLang="en-US" sz="1800" b="1" dirty="0">
                <a:solidFill>
                  <a:schemeClr val="accent1"/>
                </a:solidFill>
                <a:latin typeface="Raleway" pitchFamily="2" charset="0"/>
                <a:ea typeface="微软雅黑 Light" panose="020B0502040204020203" pitchFamily="34" charset="-122"/>
              </a:rPr>
              <a:t>给卷积神经网络迎来了历史性的突破，一举摘下了视觉领域竞赛 </a:t>
            </a:r>
            <a:r>
              <a:rPr lang="en-US" altLang="zh-CN" sz="1800" b="1" dirty="0">
                <a:solidFill>
                  <a:schemeClr val="accent1"/>
                </a:solidFill>
                <a:latin typeface="Raleway" pitchFamily="2" charset="0"/>
                <a:ea typeface="微软雅黑 Light" panose="020B0502040204020203" pitchFamily="34" charset="-122"/>
              </a:rPr>
              <a:t>ILSVRC2012</a:t>
            </a:r>
            <a:r>
              <a:rPr lang="zh-CN" altLang="en-US" sz="1800" b="1" dirty="0">
                <a:solidFill>
                  <a:schemeClr val="accent1"/>
                </a:solidFill>
                <a:latin typeface="Raleway" pitchFamily="2" charset="0"/>
                <a:ea typeface="微软雅黑 Light" panose="020B0502040204020203" pitchFamily="34" charset="-122"/>
              </a:rPr>
              <a:t>的桂冠。</a:t>
            </a:r>
            <a:endParaRPr lang="en-US" altLang="zh-CN" sz="1800" b="1" dirty="0">
              <a:solidFill>
                <a:schemeClr val="accent1"/>
              </a:solidFill>
              <a:latin typeface="Raleway" pitchFamily="2" charset="0"/>
              <a:ea typeface="微软雅黑 Light" panose="020B0502040204020203" pitchFamily="34" charset="-122"/>
            </a:endParaRPr>
          </a:p>
        </p:txBody>
      </p:sp>
      <p:sp>
        <p:nvSpPr>
          <p:cNvPr id="2" name="AutoShape 2">
            <a:extLst>
              <a:ext uri="{FF2B5EF4-FFF2-40B4-BE49-F238E27FC236}">
                <a16:creationId xmlns:a16="http://schemas.microsoft.com/office/drawing/2014/main" id="{1B14ADBD-9EAD-BB89-3DAD-D46B30DABAC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B9B8F0EE-B14D-4B8A-489F-8E55BE24F5FB}"/>
              </a:ext>
            </a:extLst>
          </p:cNvPr>
          <p:cNvPicPr>
            <a:picLocks noChangeAspect="1"/>
          </p:cNvPicPr>
          <p:nvPr/>
        </p:nvPicPr>
        <p:blipFill>
          <a:blip r:embed="rId3"/>
          <a:stretch>
            <a:fillRect/>
          </a:stretch>
        </p:blipFill>
        <p:spPr>
          <a:xfrm>
            <a:off x="4724400" y="1581548"/>
            <a:ext cx="4162424" cy="2285203"/>
          </a:xfrm>
          <a:prstGeom prst="rect">
            <a:avLst/>
          </a:prstGeom>
        </p:spPr>
      </p:pic>
    </p:spTree>
    <p:extLst>
      <p:ext uri="{BB962C8B-B14F-4D97-AF65-F5344CB8AC3E}">
        <p14:creationId xmlns:p14="http://schemas.microsoft.com/office/powerpoint/2010/main" val="568846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7" name="Google Shape;166;p20">
            <a:extLst>
              <a:ext uri="{FF2B5EF4-FFF2-40B4-BE49-F238E27FC236}">
                <a16:creationId xmlns:a16="http://schemas.microsoft.com/office/drawing/2014/main" id="{B4837533-7033-4C60-8582-95EC36BB3251}"/>
              </a:ext>
            </a:extLst>
          </p:cNvPr>
          <p:cNvSpPr txBox="1">
            <a:spLocks/>
          </p:cNvSpPr>
          <p:nvPr/>
        </p:nvSpPr>
        <p:spPr>
          <a:xfrm>
            <a:off x="605718" y="256336"/>
            <a:ext cx="1432633" cy="467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zh-CN" altLang="zh-CN" sz="2400" dirty="0">
                <a:solidFill>
                  <a:srgbClr val="0070C0"/>
                </a:solidFill>
                <a:latin typeface="Lato"/>
              </a:rPr>
              <a:t>发展历史</a:t>
            </a:r>
            <a:endParaRPr lang="zh-CN" altLang="en-US" sz="2400" dirty="0">
              <a:solidFill>
                <a:srgbClr val="0070C0"/>
              </a:solidFill>
              <a:latin typeface="Lato"/>
            </a:endParaRPr>
          </a:p>
        </p:txBody>
      </p:sp>
      <p:pic>
        <p:nvPicPr>
          <p:cNvPr id="5122" name="Picture 2">
            <a:extLst>
              <a:ext uri="{FF2B5EF4-FFF2-40B4-BE49-F238E27FC236}">
                <a16:creationId xmlns:a16="http://schemas.microsoft.com/office/drawing/2014/main" id="{3C3C615F-0268-748C-8895-385754D124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2" y="1057550"/>
            <a:ext cx="8268091" cy="34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581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4" name="图片 3">
            <a:extLst>
              <a:ext uri="{FF2B5EF4-FFF2-40B4-BE49-F238E27FC236}">
                <a16:creationId xmlns:a16="http://schemas.microsoft.com/office/drawing/2014/main" id="{9FECD79D-F021-800A-213A-36EBCBA19F9D}"/>
              </a:ext>
            </a:extLst>
          </p:cNvPr>
          <p:cNvPicPr>
            <a:picLocks noChangeAspect="1"/>
          </p:cNvPicPr>
          <p:nvPr/>
        </p:nvPicPr>
        <p:blipFill>
          <a:blip r:embed="rId3"/>
          <a:stretch>
            <a:fillRect/>
          </a:stretch>
        </p:blipFill>
        <p:spPr>
          <a:xfrm>
            <a:off x="748420" y="890078"/>
            <a:ext cx="3078093" cy="3752445"/>
          </a:xfrm>
          <a:prstGeom prst="rect">
            <a:avLst/>
          </a:prstGeom>
        </p:spPr>
      </p:pic>
      <p:graphicFrame>
        <p:nvGraphicFramePr>
          <p:cNvPr id="5" name="对象 4">
            <a:extLst>
              <a:ext uri="{FF2B5EF4-FFF2-40B4-BE49-F238E27FC236}">
                <a16:creationId xmlns:a16="http://schemas.microsoft.com/office/drawing/2014/main" id="{52B83F8B-E75D-551E-FEC0-AAE81D756CBC}"/>
              </a:ext>
            </a:extLst>
          </p:cNvPr>
          <p:cNvGraphicFramePr>
            <a:graphicFrameLocks noChangeAspect="1"/>
          </p:cNvGraphicFramePr>
          <p:nvPr>
            <p:extLst>
              <p:ext uri="{D42A27DB-BD31-4B8C-83A1-F6EECF244321}">
                <p14:modId xmlns:p14="http://schemas.microsoft.com/office/powerpoint/2010/main" val="2793214381"/>
              </p:ext>
            </p:extLst>
          </p:nvPr>
        </p:nvGraphicFramePr>
        <p:xfrm>
          <a:off x="3999565" y="2064798"/>
          <a:ext cx="4838624" cy="2502338"/>
        </p:xfrm>
        <a:graphic>
          <a:graphicData uri="http://schemas.openxmlformats.org/presentationml/2006/ole">
            <mc:AlternateContent xmlns:mc="http://schemas.openxmlformats.org/markup-compatibility/2006">
              <mc:Choice xmlns:v="urn:schemas-microsoft-com:vml" Requires="v">
                <p:oleObj name="Bitmap Image" r:id="rId4" imgW="3330000" imgH="1722240" progId="PBrush">
                  <p:embed/>
                </p:oleObj>
              </mc:Choice>
              <mc:Fallback>
                <p:oleObj name="Bitmap Image" r:id="rId4" imgW="3330000" imgH="1722240" progId="PBrush">
                  <p:embed/>
                  <p:pic>
                    <p:nvPicPr>
                      <p:cNvPr id="0" name=""/>
                      <p:cNvPicPr/>
                      <p:nvPr/>
                    </p:nvPicPr>
                    <p:blipFill>
                      <a:blip r:embed="rId5"/>
                      <a:stretch>
                        <a:fillRect/>
                      </a:stretch>
                    </p:blipFill>
                    <p:spPr>
                      <a:xfrm>
                        <a:off x="3999565" y="2064798"/>
                        <a:ext cx="4838624" cy="2502338"/>
                      </a:xfrm>
                      <a:prstGeom prst="rect">
                        <a:avLst/>
                      </a:prstGeom>
                    </p:spPr>
                  </p:pic>
                </p:oleObj>
              </mc:Fallback>
            </mc:AlternateContent>
          </a:graphicData>
        </a:graphic>
      </p:graphicFrame>
      <p:sp>
        <p:nvSpPr>
          <p:cNvPr id="6" name="Google Shape;166;p20">
            <a:extLst>
              <a:ext uri="{FF2B5EF4-FFF2-40B4-BE49-F238E27FC236}">
                <a16:creationId xmlns:a16="http://schemas.microsoft.com/office/drawing/2014/main" id="{83A094FB-CE36-DDDE-F997-1A6A54945EDF}"/>
              </a:ext>
            </a:extLst>
          </p:cNvPr>
          <p:cNvSpPr txBox="1">
            <a:spLocks/>
          </p:cNvSpPr>
          <p:nvPr/>
        </p:nvSpPr>
        <p:spPr>
          <a:xfrm>
            <a:off x="393416" y="286422"/>
            <a:ext cx="280212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buClr>
                <a:srgbClr val="000000"/>
              </a:buClr>
              <a:buSzPts val="2800"/>
            </a:pPr>
            <a:r>
              <a:rPr lang="en-US" altLang="zh-CN" sz="2000" dirty="0">
                <a:solidFill>
                  <a:srgbClr val="0070C0"/>
                </a:solidFill>
                <a:latin typeface="Lato"/>
              </a:rPr>
              <a:t>ILSVRC &amp; ImageNet</a:t>
            </a:r>
            <a:endParaRPr lang="zh-CN" altLang="en-US" sz="2000" dirty="0">
              <a:solidFill>
                <a:srgbClr val="0070C0"/>
              </a:solidFill>
              <a:latin typeface="Lato"/>
            </a:endParaRPr>
          </a:p>
        </p:txBody>
      </p:sp>
    </p:spTree>
    <p:extLst>
      <p:ext uri="{BB962C8B-B14F-4D97-AF65-F5344CB8AC3E}">
        <p14:creationId xmlns:p14="http://schemas.microsoft.com/office/powerpoint/2010/main" val="3244536746"/>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spAutoFit/>
      </a:bodyPr>
      <a:lstStyle>
        <a:defPPr algn="l">
          <a:defRPr sz="1600" dirty="0">
            <a:latin typeface="Lato" panose="020F0502020204030203" pitchFamily="34" charset="0"/>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3795</TotalTime>
  <Words>3852</Words>
  <Application>Microsoft Office PowerPoint</Application>
  <PresentationFormat>全屏显示(16:9)</PresentationFormat>
  <Paragraphs>496</Paragraphs>
  <Slides>64</Slides>
  <Notes>62</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64</vt:i4>
      </vt:variant>
    </vt:vector>
  </HeadingPairs>
  <TitlesOfParts>
    <vt:vector size="77" baseType="lpstr">
      <vt:lpstr>Google Sans Medium</vt:lpstr>
      <vt:lpstr>微软雅黑 Light</vt:lpstr>
      <vt:lpstr>Arial</vt:lpstr>
      <vt:lpstr>Calibri</vt:lpstr>
      <vt:lpstr>Cambria Math</vt:lpstr>
      <vt:lpstr>Consolas</vt:lpstr>
      <vt:lpstr>Lato</vt:lpstr>
      <vt:lpstr>Raleway</vt:lpstr>
      <vt:lpstr>Roboto</vt:lpstr>
      <vt:lpstr>Times New Roman</vt:lpstr>
      <vt:lpstr>Streamline</vt:lpstr>
      <vt:lpstr>Bitmap Image</vt:lpstr>
      <vt:lpstr>Microsoft Visio Drawing</vt:lpstr>
      <vt:lpstr>图像识别：卷积神经网络</vt:lpstr>
      <vt:lpstr> 项目目标</vt:lpstr>
      <vt:lpstr> 认识卷积神经网络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卷积神经网络的结构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填充</vt:lpstr>
      <vt:lpstr>步长</vt:lpstr>
      <vt:lpstr>PowerPoint 演示文稿</vt:lpstr>
      <vt:lpstr>多输入通道和多输出通道</vt:lpstr>
      <vt:lpstr>PowerPoint 演示文稿</vt:lpstr>
      <vt:lpstr>池化层</vt:lpstr>
      <vt:lpstr>TensorFlow对卷积神经网络的支持</vt:lpstr>
      <vt:lpstr>卷积神经网络主要包含下面三个组件</vt:lpstr>
      <vt:lpstr>PowerPoint 演示文稿</vt:lpstr>
      <vt:lpstr>PowerPoint 演示文稿</vt:lpstr>
      <vt:lpstr>PowerPoint 演示文稿</vt:lpstr>
      <vt:lpstr>PowerPoint 演示文稿</vt:lpstr>
      <vt:lpstr>PowerPoint 演示文稿</vt:lpstr>
      <vt:lpstr>PowerPoint 演示文稿</vt:lpstr>
      <vt:lpstr>识别CIFAR-10图像</vt:lpstr>
      <vt:lpstr>PowerPoint 演示文稿</vt:lpstr>
      <vt:lpstr>卷积网络结构</vt:lpstr>
      <vt:lpstr>PowerPoint 演示文稿</vt:lpstr>
      <vt:lpstr>PowerPoint 演示文稿</vt:lpstr>
      <vt:lpstr>CIFAR-10数据集</vt:lpstr>
      <vt:lpstr>PowerPoint 演示文稿</vt:lpstr>
      <vt:lpstr>搭建卷积神经网络模型</vt:lpstr>
      <vt:lpstr>PowerPoint 演示文稿</vt:lpstr>
      <vt:lpstr>PowerPoint 演示文稿</vt:lpstr>
      <vt:lpstr>PowerPoint 演示文稿</vt:lpstr>
      <vt:lpstr>经典卷积网络</vt:lpstr>
      <vt:lpstr>PowerPoint 演示文稿</vt:lpstr>
      <vt:lpstr>图像分类与目标定位</vt:lpstr>
      <vt:lpstr>目标检测 </vt:lpstr>
      <vt:lpstr>视频目标检测</vt:lpstr>
      <vt:lpstr>场景分类</vt:lpstr>
      <vt:lpstr>AlexNet</vt:lpstr>
      <vt:lpstr>PowerPoint 演示文稿</vt:lpstr>
      <vt:lpstr>VGG</vt:lpstr>
      <vt:lpstr>PowerPoint 演示文稿</vt:lpstr>
      <vt:lpstr>PowerPoint 演示文稿</vt:lpstr>
      <vt:lpstr>PowerPoint 演示文稿</vt:lpstr>
      <vt:lpstr>残差网络</vt:lpstr>
      <vt:lpstr>PowerPoint 演示文稿</vt:lpstr>
      <vt:lpstr>PowerPoint 演示文稿</vt:lpstr>
      <vt:lpstr>PowerPoint 演示文稿</vt:lpstr>
      <vt:lpstr>ResNet-18</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 am I?</dc:title>
  <dc:creator>平震宇</dc:creator>
  <cp:lastModifiedBy>平 震宇</cp:lastModifiedBy>
  <cp:revision>158</cp:revision>
  <dcterms:modified xsi:type="dcterms:W3CDTF">2022-09-03T14:27:39Z</dcterms:modified>
</cp:coreProperties>
</file>